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1" r:id="rId4"/>
    <p:sldId id="260" r:id="rId5"/>
    <p:sldId id="257" r:id="rId6"/>
    <p:sldId id="284" r:id="rId7"/>
    <p:sldId id="273" r:id="rId8"/>
    <p:sldId id="269" r:id="rId9"/>
    <p:sldId id="280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6" r:id="rId18"/>
    <p:sldId id="291" r:id="rId19"/>
    <p:sldId id="292" r:id="rId20"/>
    <p:sldId id="293" r:id="rId21"/>
    <p:sldId id="294" r:id="rId22"/>
    <p:sldId id="295" r:id="rId23"/>
    <p:sldId id="281" r:id="rId24"/>
    <p:sldId id="267" r:id="rId25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5332" autoAdjust="0"/>
  </p:normalViewPr>
  <p:slideViewPr>
    <p:cSldViewPr>
      <p:cViewPr varScale="1">
        <p:scale>
          <a:sx n="38" d="100"/>
          <a:sy n="38" d="100"/>
        </p:scale>
        <p:origin x="883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4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73060" y="999760"/>
            <a:ext cx="5941879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8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450255"/>
            <a:ext cx="9172575" cy="227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hyperlink" Target="mailto:oeoaaai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vAf5X5NEmxNIx-Dhq_RAcfm-lHHQT6jV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dids10/draw.io12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" y="-14438"/>
            <a:ext cx="18288272" cy="10287551"/>
            <a:chOff x="0" y="0"/>
            <a:chExt cx="18288272" cy="1028755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5982" y="8400864"/>
              <a:ext cx="108817" cy="922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7631" y="8422195"/>
              <a:ext cx="591185" cy="1864995"/>
            </a:xfrm>
            <a:custGeom>
              <a:avLst/>
              <a:gdLst/>
              <a:ahLst/>
              <a:cxnLst/>
              <a:rect l="l" t="t" r="r" b="b"/>
              <a:pathLst>
                <a:path w="591185" h="1864995">
                  <a:moveTo>
                    <a:pt x="141871" y="1796961"/>
                  </a:moveTo>
                  <a:lnTo>
                    <a:pt x="136296" y="1769351"/>
                  </a:lnTo>
                  <a:lnTo>
                    <a:pt x="121094" y="1746796"/>
                  </a:lnTo>
                  <a:lnTo>
                    <a:pt x="98539" y="1731594"/>
                  </a:lnTo>
                  <a:lnTo>
                    <a:pt x="70929" y="1726018"/>
                  </a:lnTo>
                  <a:lnTo>
                    <a:pt x="43332" y="1731594"/>
                  </a:lnTo>
                  <a:lnTo>
                    <a:pt x="20777" y="1746796"/>
                  </a:lnTo>
                  <a:lnTo>
                    <a:pt x="5575" y="1769351"/>
                  </a:lnTo>
                  <a:lnTo>
                    <a:pt x="0" y="1796961"/>
                  </a:lnTo>
                  <a:lnTo>
                    <a:pt x="5575" y="1824570"/>
                  </a:lnTo>
                  <a:lnTo>
                    <a:pt x="20777" y="1847126"/>
                  </a:lnTo>
                  <a:lnTo>
                    <a:pt x="43332" y="1862315"/>
                  </a:lnTo>
                  <a:lnTo>
                    <a:pt x="55664" y="1864817"/>
                  </a:lnTo>
                  <a:lnTo>
                    <a:pt x="59118" y="1864817"/>
                  </a:lnTo>
                  <a:lnTo>
                    <a:pt x="82753" y="1864817"/>
                  </a:lnTo>
                  <a:lnTo>
                    <a:pt x="86207" y="1864817"/>
                  </a:lnTo>
                  <a:lnTo>
                    <a:pt x="98539" y="1862315"/>
                  </a:lnTo>
                  <a:lnTo>
                    <a:pt x="121094" y="1847126"/>
                  </a:lnTo>
                  <a:lnTo>
                    <a:pt x="136296" y="1824570"/>
                  </a:lnTo>
                  <a:lnTo>
                    <a:pt x="141871" y="1796961"/>
                  </a:lnTo>
                  <a:close/>
                </a:path>
                <a:path w="591185" h="1864995">
                  <a:moveTo>
                    <a:pt x="591096" y="0"/>
                  </a:moveTo>
                  <a:lnTo>
                    <a:pt x="567474" y="0"/>
                  </a:lnTo>
                  <a:lnTo>
                    <a:pt x="567474" y="1366481"/>
                  </a:lnTo>
                  <a:lnTo>
                    <a:pt x="177342" y="1756613"/>
                  </a:lnTo>
                  <a:lnTo>
                    <a:pt x="177342" y="1864817"/>
                  </a:lnTo>
                  <a:lnTo>
                    <a:pt x="200964" y="1864817"/>
                  </a:lnTo>
                  <a:lnTo>
                    <a:pt x="200964" y="1766392"/>
                  </a:lnTo>
                  <a:lnTo>
                    <a:pt x="591096" y="1376260"/>
                  </a:lnTo>
                  <a:lnTo>
                    <a:pt x="591096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5914" y="9202446"/>
              <a:ext cx="141848" cy="1418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8536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23627" y="1013615"/>
                  </a:moveTo>
                  <a:lnTo>
                    <a:pt x="0" y="1013615"/>
                  </a:lnTo>
                  <a:lnTo>
                    <a:pt x="0" y="822665"/>
                  </a:lnTo>
                  <a:lnTo>
                    <a:pt x="366474" y="456164"/>
                  </a:lnTo>
                  <a:lnTo>
                    <a:pt x="366474" y="0"/>
                  </a:lnTo>
                  <a:lnTo>
                    <a:pt x="390129" y="0"/>
                  </a:lnTo>
                  <a:lnTo>
                    <a:pt x="390129" y="465968"/>
                  </a:lnTo>
                  <a:lnTo>
                    <a:pt x="23627" y="832443"/>
                  </a:lnTo>
                  <a:lnTo>
                    <a:pt x="23627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824" y="8658628"/>
              <a:ext cx="141874" cy="1418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43935" y="8721216"/>
              <a:ext cx="770890" cy="1565910"/>
            </a:xfrm>
            <a:custGeom>
              <a:avLst/>
              <a:gdLst/>
              <a:ahLst/>
              <a:cxnLst/>
              <a:rect l="l" t="t" r="r" b="b"/>
              <a:pathLst>
                <a:path w="770889" h="1565909">
                  <a:moveTo>
                    <a:pt x="528523" y="16713"/>
                  </a:moveTo>
                  <a:lnTo>
                    <a:pt x="511835" y="0"/>
                  </a:lnTo>
                  <a:lnTo>
                    <a:pt x="366471" y="145326"/>
                  </a:lnTo>
                  <a:lnTo>
                    <a:pt x="366471" y="996518"/>
                  </a:lnTo>
                  <a:lnTo>
                    <a:pt x="0" y="1363002"/>
                  </a:lnTo>
                  <a:lnTo>
                    <a:pt x="0" y="1565795"/>
                  </a:lnTo>
                  <a:lnTo>
                    <a:pt x="23660" y="1565795"/>
                  </a:lnTo>
                  <a:lnTo>
                    <a:pt x="23660" y="1372806"/>
                  </a:lnTo>
                  <a:lnTo>
                    <a:pt x="390131" y="1006297"/>
                  </a:lnTo>
                  <a:lnTo>
                    <a:pt x="390131" y="155105"/>
                  </a:lnTo>
                  <a:lnTo>
                    <a:pt x="528523" y="16713"/>
                  </a:lnTo>
                  <a:close/>
                </a:path>
                <a:path w="770889" h="1565909">
                  <a:moveTo>
                    <a:pt x="770864" y="1277835"/>
                  </a:moveTo>
                  <a:lnTo>
                    <a:pt x="532003" y="1516684"/>
                  </a:lnTo>
                  <a:lnTo>
                    <a:pt x="532003" y="1565795"/>
                  </a:lnTo>
                  <a:lnTo>
                    <a:pt x="555637" y="1565795"/>
                  </a:lnTo>
                  <a:lnTo>
                    <a:pt x="555637" y="1526489"/>
                  </a:lnTo>
                  <a:lnTo>
                    <a:pt x="770864" y="1311262"/>
                  </a:lnTo>
                  <a:lnTo>
                    <a:pt x="770864" y="1277835"/>
                  </a:lnTo>
                  <a:close/>
                </a:path>
                <a:path w="770889" h="1565909">
                  <a:moveTo>
                    <a:pt x="770864" y="1159611"/>
                  </a:moveTo>
                  <a:lnTo>
                    <a:pt x="425602" y="1504873"/>
                  </a:lnTo>
                  <a:lnTo>
                    <a:pt x="425602" y="1565795"/>
                  </a:lnTo>
                  <a:lnTo>
                    <a:pt x="449249" y="1565795"/>
                  </a:lnTo>
                  <a:lnTo>
                    <a:pt x="449249" y="1514652"/>
                  </a:lnTo>
                  <a:lnTo>
                    <a:pt x="770864" y="1193050"/>
                  </a:lnTo>
                  <a:lnTo>
                    <a:pt x="770864" y="11596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2748" y="9297038"/>
              <a:ext cx="141874" cy="1418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42763" y="9360395"/>
              <a:ext cx="179705" cy="927100"/>
            </a:xfrm>
            <a:custGeom>
              <a:avLst/>
              <a:gdLst/>
              <a:ahLst/>
              <a:cxnLst/>
              <a:rect l="l" t="t" r="r" b="b"/>
              <a:pathLst>
                <a:path w="179705" h="927100">
                  <a:moveTo>
                    <a:pt x="179325" y="926604"/>
                  </a:moveTo>
                  <a:lnTo>
                    <a:pt x="155671" y="926604"/>
                  </a:lnTo>
                  <a:lnTo>
                    <a:pt x="155671" y="366501"/>
                  </a:lnTo>
                  <a:lnTo>
                    <a:pt x="0" y="15135"/>
                  </a:lnTo>
                  <a:lnTo>
                    <a:pt x="18189" y="0"/>
                  </a:lnTo>
                  <a:lnTo>
                    <a:pt x="179325" y="357955"/>
                  </a:lnTo>
                  <a:lnTo>
                    <a:pt x="179325" y="92660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007" y="9557107"/>
              <a:ext cx="141874" cy="1418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60221" y="9596031"/>
              <a:ext cx="304165" cy="691515"/>
            </a:xfrm>
            <a:custGeom>
              <a:avLst/>
              <a:gdLst/>
              <a:ahLst/>
              <a:cxnLst/>
              <a:rect l="l" t="t" r="r" b="b"/>
              <a:pathLst>
                <a:path w="304164" h="691515">
                  <a:moveTo>
                    <a:pt x="23654" y="690968"/>
                  </a:moveTo>
                  <a:lnTo>
                    <a:pt x="0" y="690968"/>
                  </a:lnTo>
                  <a:lnTo>
                    <a:pt x="0" y="287205"/>
                  </a:lnTo>
                  <a:lnTo>
                    <a:pt x="287205" y="0"/>
                  </a:lnTo>
                  <a:lnTo>
                    <a:pt x="303895" y="16743"/>
                  </a:lnTo>
                  <a:lnTo>
                    <a:pt x="23654" y="296983"/>
                  </a:lnTo>
                  <a:lnTo>
                    <a:pt x="23654" y="690968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768" y="8404454"/>
              <a:ext cx="141848" cy="1418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24861" y="8400871"/>
              <a:ext cx="966469" cy="1886585"/>
            </a:xfrm>
            <a:custGeom>
              <a:avLst/>
              <a:gdLst/>
              <a:ahLst/>
              <a:cxnLst/>
              <a:rect l="l" t="t" r="r" b="b"/>
              <a:pathLst>
                <a:path w="966470" h="1886584">
                  <a:moveTo>
                    <a:pt x="23647" y="74523"/>
                  </a:moveTo>
                  <a:lnTo>
                    <a:pt x="0" y="74523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4523"/>
                  </a:lnTo>
                  <a:close/>
                </a:path>
                <a:path w="966470" h="1886584">
                  <a:moveTo>
                    <a:pt x="519709" y="0"/>
                  </a:moveTo>
                  <a:lnTo>
                    <a:pt x="486270" y="0"/>
                  </a:lnTo>
                  <a:lnTo>
                    <a:pt x="339788" y="146456"/>
                  </a:lnTo>
                  <a:lnTo>
                    <a:pt x="339788" y="600608"/>
                  </a:lnTo>
                  <a:lnTo>
                    <a:pt x="363448" y="600608"/>
                  </a:lnTo>
                  <a:lnTo>
                    <a:pt x="363448" y="156260"/>
                  </a:lnTo>
                  <a:lnTo>
                    <a:pt x="519709" y="0"/>
                  </a:lnTo>
                  <a:close/>
                </a:path>
                <a:path w="966470" h="1886584">
                  <a:moveTo>
                    <a:pt x="966355" y="0"/>
                  </a:moveTo>
                  <a:lnTo>
                    <a:pt x="942733" y="0"/>
                  </a:lnTo>
                  <a:lnTo>
                    <a:pt x="942733" y="111010"/>
                  </a:lnTo>
                  <a:lnTo>
                    <a:pt x="682637" y="371081"/>
                  </a:lnTo>
                  <a:lnTo>
                    <a:pt x="682637" y="1120775"/>
                  </a:lnTo>
                  <a:lnTo>
                    <a:pt x="706285" y="1120775"/>
                  </a:lnTo>
                  <a:lnTo>
                    <a:pt x="706285" y="380885"/>
                  </a:lnTo>
                  <a:lnTo>
                    <a:pt x="966355" y="120789"/>
                  </a:lnTo>
                  <a:lnTo>
                    <a:pt x="966355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3720" y="8977820"/>
              <a:ext cx="165529" cy="1655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6566" y="9498010"/>
              <a:ext cx="165502" cy="1655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105" y="9202446"/>
              <a:ext cx="141874" cy="1418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0228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390129" y="1013615"/>
                  </a:moveTo>
                  <a:lnTo>
                    <a:pt x="366501" y="1013615"/>
                  </a:lnTo>
                  <a:lnTo>
                    <a:pt x="366501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456164"/>
                  </a:lnTo>
                  <a:lnTo>
                    <a:pt x="390129" y="822665"/>
                  </a:lnTo>
                  <a:lnTo>
                    <a:pt x="390129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08" y="8658628"/>
              <a:ext cx="141874" cy="1418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8400871"/>
              <a:ext cx="1204595" cy="1886585"/>
            </a:xfrm>
            <a:custGeom>
              <a:avLst/>
              <a:gdLst/>
              <a:ahLst/>
              <a:cxnLst/>
              <a:rect l="l" t="t" r="r" b="b"/>
              <a:pathLst>
                <a:path w="1204595" h="1886584">
                  <a:moveTo>
                    <a:pt x="35534" y="1886140"/>
                  </a:moveTo>
                  <a:lnTo>
                    <a:pt x="0" y="1850593"/>
                  </a:lnTo>
                  <a:lnTo>
                    <a:pt x="0" y="1884019"/>
                  </a:lnTo>
                  <a:lnTo>
                    <a:pt x="2108" y="1886140"/>
                  </a:lnTo>
                  <a:lnTo>
                    <a:pt x="35534" y="1886140"/>
                  </a:lnTo>
                  <a:close/>
                </a:path>
                <a:path w="1204595" h="1886584">
                  <a:moveTo>
                    <a:pt x="45567" y="1026210"/>
                  </a:moveTo>
                  <a:lnTo>
                    <a:pt x="42189" y="1004557"/>
                  </a:lnTo>
                  <a:lnTo>
                    <a:pt x="32766" y="985608"/>
                  </a:lnTo>
                  <a:lnTo>
                    <a:pt x="18351" y="970419"/>
                  </a:lnTo>
                  <a:lnTo>
                    <a:pt x="0" y="960005"/>
                  </a:lnTo>
                  <a:lnTo>
                    <a:pt x="0" y="1092377"/>
                  </a:lnTo>
                  <a:lnTo>
                    <a:pt x="18351" y="1081976"/>
                  </a:lnTo>
                  <a:lnTo>
                    <a:pt x="32766" y="1066800"/>
                  </a:lnTo>
                  <a:lnTo>
                    <a:pt x="42189" y="1047864"/>
                  </a:lnTo>
                  <a:lnTo>
                    <a:pt x="45567" y="1026210"/>
                  </a:lnTo>
                  <a:close/>
                </a:path>
                <a:path w="1204595" h="1886584">
                  <a:moveTo>
                    <a:pt x="113322" y="1886140"/>
                  </a:moveTo>
                  <a:lnTo>
                    <a:pt x="108635" y="1882978"/>
                  </a:lnTo>
                  <a:lnTo>
                    <a:pt x="81026" y="1877402"/>
                  </a:lnTo>
                  <a:lnTo>
                    <a:pt x="53428" y="1882978"/>
                  </a:lnTo>
                  <a:lnTo>
                    <a:pt x="48742" y="1886140"/>
                  </a:lnTo>
                  <a:lnTo>
                    <a:pt x="113322" y="1886140"/>
                  </a:lnTo>
                  <a:close/>
                </a:path>
                <a:path w="1204595" h="1886584">
                  <a:moveTo>
                    <a:pt x="364756" y="1837029"/>
                  </a:moveTo>
                  <a:lnTo>
                    <a:pt x="0" y="1472272"/>
                  </a:lnTo>
                  <a:lnTo>
                    <a:pt x="0" y="1505699"/>
                  </a:lnTo>
                  <a:lnTo>
                    <a:pt x="341096" y="1846834"/>
                  </a:lnTo>
                  <a:lnTo>
                    <a:pt x="341096" y="1886140"/>
                  </a:lnTo>
                  <a:lnTo>
                    <a:pt x="364756" y="1886140"/>
                  </a:lnTo>
                  <a:lnTo>
                    <a:pt x="364756" y="1837029"/>
                  </a:lnTo>
                  <a:close/>
                </a:path>
                <a:path w="1204595" h="1886584">
                  <a:moveTo>
                    <a:pt x="471157" y="1825218"/>
                  </a:moveTo>
                  <a:lnTo>
                    <a:pt x="104686" y="1458722"/>
                  </a:lnTo>
                  <a:lnTo>
                    <a:pt x="104686" y="607542"/>
                  </a:lnTo>
                  <a:lnTo>
                    <a:pt x="0" y="502856"/>
                  </a:lnTo>
                  <a:lnTo>
                    <a:pt x="0" y="536282"/>
                  </a:lnTo>
                  <a:lnTo>
                    <a:pt x="81026" y="617321"/>
                  </a:lnTo>
                  <a:lnTo>
                    <a:pt x="81026" y="1468526"/>
                  </a:lnTo>
                  <a:lnTo>
                    <a:pt x="447509" y="1834997"/>
                  </a:lnTo>
                  <a:lnTo>
                    <a:pt x="447509" y="1886140"/>
                  </a:lnTo>
                  <a:lnTo>
                    <a:pt x="471157" y="1886140"/>
                  </a:lnTo>
                  <a:lnTo>
                    <a:pt x="471157" y="1825218"/>
                  </a:lnTo>
                  <a:close/>
                </a:path>
                <a:path w="1204595" h="1886584">
                  <a:moveTo>
                    <a:pt x="896759" y="1683346"/>
                  </a:moveTo>
                  <a:lnTo>
                    <a:pt x="530250" y="1316863"/>
                  </a:lnTo>
                  <a:lnTo>
                    <a:pt x="530250" y="465670"/>
                  </a:lnTo>
                  <a:lnTo>
                    <a:pt x="384949" y="320344"/>
                  </a:lnTo>
                  <a:lnTo>
                    <a:pt x="368236" y="337058"/>
                  </a:lnTo>
                  <a:lnTo>
                    <a:pt x="506628" y="475449"/>
                  </a:lnTo>
                  <a:lnTo>
                    <a:pt x="506628" y="1326642"/>
                  </a:lnTo>
                  <a:lnTo>
                    <a:pt x="873099" y="1693151"/>
                  </a:lnTo>
                  <a:lnTo>
                    <a:pt x="873099" y="1886140"/>
                  </a:lnTo>
                  <a:lnTo>
                    <a:pt x="896759" y="1886140"/>
                  </a:lnTo>
                  <a:lnTo>
                    <a:pt x="896759" y="1683346"/>
                  </a:lnTo>
                  <a:close/>
                </a:path>
                <a:path w="1204595" h="1886584">
                  <a:moveTo>
                    <a:pt x="1204137" y="1553311"/>
                  </a:moveTo>
                  <a:lnTo>
                    <a:pt x="814006" y="1163180"/>
                  </a:lnTo>
                  <a:lnTo>
                    <a:pt x="814006" y="0"/>
                  </a:lnTo>
                  <a:lnTo>
                    <a:pt x="790346" y="0"/>
                  </a:lnTo>
                  <a:lnTo>
                    <a:pt x="790346" y="1172959"/>
                  </a:lnTo>
                  <a:lnTo>
                    <a:pt x="1180477" y="1563090"/>
                  </a:lnTo>
                  <a:lnTo>
                    <a:pt x="1180477" y="1886140"/>
                  </a:lnTo>
                  <a:lnTo>
                    <a:pt x="1204137" y="1886140"/>
                  </a:lnTo>
                  <a:lnTo>
                    <a:pt x="1204137" y="15533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610" y="9923608"/>
              <a:ext cx="141848" cy="1418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8706" y="9935422"/>
              <a:ext cx="24130" cy="351790"/>
            </a:xfrm>
            <a:custGeom>
              <a:avLst/>
              <a:gdLst/>
              <a:ahLst/>
              <a:cxnLst/>
              <a:rect l="l" t="t" r="r" b="b"/>
              <a:pathLst>
                <a:path w="24130" h="351790">
                  <a:moveTo>
                    <a:pt x="23654" y="351577"/>
                  </a:moveTo>
                  <a:lnTo>
                    <a:pt x="0" y="351577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35157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524" y="9365002"/>
              <a:ext cx="141874" cy="1418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09063" y="9439905"/>
              <a:ext cx="431800" cy="847090"/>
            </a:xfrm>
            <a:custGeom>
              <a:avLst/>
              <a:gdLst/>
              <a:ahLst/>
              <a:cxnLst/>
              <a:rect l="l" t="t" r="r" b="b"/>
              <a:pathLst>
                <a:path w="431800" h="847090">
                  <a:moveTo>
                    <a:pt x="431518" y="847094"/>
                  </a:moveTo>
                  <a:lnTo>
                    <a:pt x="407863" y="847094"/>
                  </a:lnTo>
                  <a:lnTo>
                    <a:pt x="407863" y="441296"/>
                  </a:lnTo>
                  <a:lnTo>
                    <a:pt x="0" y="33432"/>
                  </a:lnTo>
                  <a:lnTo>
                    <a:pt x="0" y="0"/>
                  </a:lnTo>
                  <a:lnTo>
                    <a:pt x="431518" y="431518"/>
                  </a:lnTo>
                  <a:lnTo>
                    <a:pt x="431518" y="84709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68" y="8635000"/>
              <a:ext cx="141874" cy="1418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45018" y="8702964"/>
              <a:ext cx="390525" cy="1584325"/>
            </a:xfrm>
            <a:custGeom>
              <a:avLst/>
              <a:gdLst/>
              <a:ahLst/>
              <a:cxnLst/>
              <a:rect l="l" t="t" r="r" b="b"/>
              <a:pathLst>
                <a:path w="390525" h="1584325">
                  <a:moveTo>
                    <a:pt x="390155" y="1584035"/>
                  </a:moveTo>
                  <a:lnTo>
                    <a:pt x="366501" y="1584035"/>
                  </a:lnTo>
                  <a:lnTo>
                    <a:pt x="366501" y="1166422"/>
                  </a:lnTo>
                  <a:lnTo>
                    <a:pt x="0" y="799921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790143"/>
                  </a:lnTo>
                  <a:lnTo>
                    <a:pt x="390155" y="1156617"/>
                  </a:lnTo>
                  <a:lnTo>
                    <a:pt x="390155" y="158403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103" y="9131509"/>
              <a:ext cx="141848" cy="1418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3040" y="9190632"/>
              <a:ext cx="390525" cy="1096645"/>
            </a:xfrm>
            <a:custGeom>
              <a:avLst/>
              <a:gdLst/>
              <a:ahLst/>
              <a:cxnLst/>
              <a:rect l="l" t="t" r="r" b="b"/>
              <a:pathLst>
                <a:path w="390525" h="1096645">
                  <a:moveTo>
                    <a:pt x="390129" y="1096367"/>
                  </a:moveTo>
                  <a:lnTo>
                    <a:pt x="366474" y="1096367"/>
                  </a:lnTo>
                  <a:lnTo>
                    <a:pt x="366474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27" y="0"/>
                  </a:lnTo>
                  <a:lnTo>
                    <a:pt x="23627" y="456164"/>
                  </a:lnTo>
                  <a:lnTo>
                    <a:pt x="390129" y="822638"/>
                  </a:lnTo>
                  <a:lnTo>
                    <a:pt x="390129" y="109636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820" y="8564063"/>
              <a:ext cx="141848" cy="141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1027" y="8638456"/>
              <a:ext cx="528955" cy="1649095"/>
            </a:xfrm>
            <a:custGeom>
              <a:avLst/>
              <a:gdLst/>
              <a:ahLst/>
              <a:cxnLst/>
              <a:rect l="l" t="t" r="r" b="b"/>
              <a:pathLst>
                <a:path w="528955" h="1649095">
                  <a:moveTo>
                    <a:pt x="528521" y="1648543"/>
                  </a:moveTo>
                  <a:lnTo>
                    <a:pt x="504893" y="1648543"/>
                  </a:lnTo>
                  <a:lnTo>
                    <a:pt x="504893" y="1372805"/>
                  </a:lnTo>
                  <a:lnTo>
                    <a:pt x="138392" y="1006304"/>
                  </a:lnTo>
                  <a:lnTo>
                    <a:pt x="138392" y="155108"/>
                  </a:lnTo>
                  <a:lnTo>
                    <a:pt x="0" y="16716"/>
                  </a:lnTo>
                  <a:lnTo>
                    <a:pt x="16716" y="0"/>
                  </a:lnTo>
                  <a:lnTo>
                    <a:pt x="162047" y="145330"/>
                  </a:lnTo>
                  <a:lnTo>
                    <a:pt x="162047" y="996526"/>
                  </a:lnTo>
                  <a:lnTo>
                    <a:pt x="528521" y="1363000"/>
                  </a:lnTo>
                  <a:lnTo>
                    <a:pt x="528521" y="164854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4494" y="9072412"/>
              <a:ext cx="141874" cy="1418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71586" y="8400871"/>
              <a:ext cx="565150" cy="1886585"/>
            </a:xfrm>
            <a:custGeom>
              <a:avLst/>
              <a:gdLst/>
              <a:ahLst/>
              <a:cxnLst/>
              <a:rect l="l" t="t" r="r" b="b"/>
              <a:pathLst>
                <a:path w="565150" h="1886584">
                  <a:moveTo>
                    <a:pt x="413778" y="0"/>
                  </a:moveTo>
                  <a:lnTo>
                    <a:pt x="390156" y="0"/>
                  </a:lnTo>
                  <a:lnTo>
                    <a:pt x="390156" y="359270"/>
                  </a:lnTo>
                  <a:lnTo>
                    <a:pt x="0" y="749401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59206"/>
                  </a:lnTo>
                  <a:lnTo>
                    <a:pt x="413778" y="369049"/>
                  </a:lnTo>
                  <a:lnTo>
                    <a:pt x="413778" y="0"/>
                  </a:lnTo>
                  <a:close/>
                </a:path>
                <a:path w="565150" h="1886584">
                  <a:moveTo>
                    <a:pt x="564730" y="750036"/>
                  </a:moveTo>
                  <a:lnTo>
                    <a:pt x="546569" y="734898"/>
                  </a:lnTo>
                  <a:lnTo>
                    <a:pt x="474586" y="1092860"/>
                  </a:lnTo>
                  <a:lnTo>
                    <a:pt x="474586" y="1886140"/>
                  </a:lnTo>
                  <a:lnTo>
                    <a:pt x="498246" y="1886140"/>
                  </a:lnTo>
                  <a:lnTo>
                    <a:pt x="498246" y="1101407"/>
                  </a:lnTo>
                  <a:lnTo>
                    <a:pt x="564730" y="750036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714" y="9681247"/>
              <a:ext cx="141874" cy="1418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9837" y="9752185"/>
              <a:ext cx="24130" cy="535305"/>
            </a:xfrm>
            <a:custGeom>
              <a:avLst/>
              <a:gdLst/>
              <a:ahLst/>
              <a:cxnLst/>
              <a:rect l="l" t="t" r="r" b="b"/>
              <a:pathLst>
                <a:path w="24130" h="535304">
                  <a:moveTo>
                    <a:pt x="23654" y="534814"/>
                  </a:moveTo>
                  <a:lnTo>
                    <a:pt x="0" y="534814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53481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386" y="10097602"/>
              <a:ext cx="160332" cy="1893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16" y="8400871"/>
              <a:ext cx="1592580" cy="1886585"/>
            </a:xfrm>
            <a:custGeom>
              <a:avLst/>
              <a:gdLst/>
              <a:ahLst/>
              <a:cxnLst/>
              <a:rect l="l" t="t" r="r" b="b"/>
              <a:pathLst>
                <a:path w="1592580" h="1886584">
                  <a:moveTo>
                    <a:pt x="472605" y="1777936"/>
                  </a:moveTo>
                  <a:lnTo>
                    <a:pt x="82473" y="1387805"/>
                  </a:lnTo>
                  <a:lnTo>
                    <a:pt x="82473" y="40741"/>
                  </a:lnTo>
                  <a:lnTo>
                    <a:pt x="92684" y="39306"/>
                  </a:lnTo>
                  <a:lnTo>
                    <a:pt x="112382" y="30645"/>
                  </a:lnTo>
                  <a:lnTo>
                    <a:pt x="128879" y="17259"/>
                  </a:lnTo>
                  <a:lnTo>
                    <a:pt x="141338" y="0"/>
                  </a:lnTo>
                  <a:lnTo>
                    <a:pt x="94424" y="0"/>
                  </a:lnTo>
                  <a:lnTo>
                    <a:pt x="87541" y="4368"/>
                  </a:lnTo>
                  <a:lnTo>
                    <a:pt x="79400" y="6908"/>
                  </a:lnTo>
                  <a:lnTo>
                    <a:pt x="61937" y="6908"/>
                  </a:lnTo>
                  <a:lnTo>
                    <a:pt x="53784" y="4368"/>
                  </a:lnTo>
                  <a:lnTo>
                    <a:pt x="46875" y="0"/>
                  </a:lnTo>
                  <a:lnTo>
                    <a:pt x="0" y="0"/>
                  </a:lnTo>
                  <a:lnTo>
                    <a:pt x="12446" y="17259"/>
                  </a:lnTo>
                  <a:lnTo>
                    <a:pt x="28956" y="30645"/>
                  </a:lnTo>
                  <a:lnTo>
                    <a:pt x="48641" y="39306"/>
                  </a:lnTo>
                  <a:lnTo>
                    <a:pt x="58851" y="40741"/>
                  </a:lnTo>
                  <a:lnTo>
                    <a:pt x="58851" y="1397584"/>
                  </a:lnTo>
                  <a:lnTo>
                    <a:pt x="448983" y="1787715"/>
                  </a:lnTo>
                  <a:lnTo>
                    <a:pt x="448983" y="1886140"/>
                  </a:lnTo>
                  <a:lnTo>
                    <a:pt x="472605" y="1886140"/>
                  </a:lnTo>
                  <a:lnTo>
                    <a:pt x="472605" y="1777936"/>
                  </a:lnTo>
                  <a:close/>
                </a:path>
                <a:path w="1592580" h="1886584">
                  <a:moveTo>
                    <a:pt x="1592262" y="1131163"/>
                  </a:moveTo>
                  <a:lnTo>
                    <a:pt x="1305077" y="843991"/>
                  </a:lnTo>
                  <a:lnTo>
                    <a:pt x="1288338" y="860704"/>
                  </a:lnTo>
                  <a:lnTo>
                    <a:pt x="1568627" y="1140968"/>
                  </a:lnTo>
                  <a:lnTo>
                    <a:pt x="1568627" y="1886140"/>
                  </a:lnTo>
                  <a:lnTo>
                    <a:pt x="1592262" y="1886140"/>
                  </a:lnTo>
                  <a:lnTo>
                    <a:pt x="1592262" y="113116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1730" y="9140000"/>
              <a:ext cx="160359" cy="1603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0" y="3317434"/>
              <a:ext cx="17017365" cy="3643629"/>
            </a:xfrm>
            <a:custGeom>
              <a:avLst/>
              <a:gdLst/>
              <a:ahLst/>
              <a:cxnLst/>
              <a:rect l="l" t="t" r="r" b="b"/>
              <a:pathLst>
                <a:path w="17017365" h="3643629">
                  <a:moveTo>
                    <a:pt x="10675687" y="3643247"/>
                  </a:moveTo>
                  <a:lnTo>
                    <a:pt x="0" y="3643247"/>
                  </a:lnTo>
                  <a:lnTo>
                    <a:pt x="0" y="0"/>
                  </a:lnTo>
                  <a:lnTo>
                    <a:pt x="17017295" y="0"/>
                  </a:lnTo>
                  <a:lnTo>
                    <a:pt x="10675687" y="3643247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52588" y="595697"/>
              <a:ext cx="11535410" cy="9691370"/>
            </a:xfrm>
            <a:custGeom>
              <a:avLst/>
              <a:gdLst/>
              <a:ahLst/>
              <a:cxnLst/>
              <a:rect l="l" t="t" r="r" b="b"/>
              <a:pathLst>
                <a:path w="11535410" h="9691370">
                  <a:moveTo>
                    <a:pt x="11535411" y="9691303"/>
                  </a:moveTo>
                  <a:lnTo>
                    <a:pt x="0" y="9691303"/>
                  </a:lnTo>
                  <a:lnTo>
                    <a:pt x="11482105" y="0"/>
                  </a:lnTo>
                  <a:lnTo>
                    <a:pt x="11535411" y="0"/>
                  </a:lnTo>
                  <a:lnTo>
                    <a:pt x="11535411" y="9691303"/>
                  </a:lnTo>
                  <a:close/>
                </a:path>
              </a:pathLst>
            </a:custGeom>
            <a:solidFill>
              <a:srgbClr val="1748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686338"/>
              <a:ext cx="5332095" cy="1517015"/>
            </a:xfrm>
            <a:custGeom>
              <a:avLst/>
              <a:gdLst/>
              <a:ahLst/>
              <a:cxnLst/>
              <a:rect l="l" t="t" r="r" b="b"/>
              <a:pathLst>
                <a:path w="5332095" h="1517014">
                  <a:moveTo>
                    <a:pt x="3534716" y="1516897"/>
                  </a:moveTo>
                  <a:lnTo>
                    <a:pt x="0" y="1516897"/>
                  </a:lnTo>
                  <a:lnTo>
                    <a:pt x="0" y="0"/>
                  </a:lnTo>
                  <a:lnTo>
                    <a:pt x="5331912" y="0"/>
                  </a:lnTo>
                  <a:lnTo>
                    <a:pt x="3534716" y="1516897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572422" y="590558"/>
              <a:ext cx="2226310" cy="2074545"/>
            </a:xfrm>
            <a:custGeom>
              <a:avLst/>
              <a:gdLst/>
              <a:ahLst/>
              <a:cxnLst/>
              <a:rect l="l" t="t" r="r" b="b"/>
              <a:pathLst>
                <a:path w="2226309" h="2074545">
                  <a:moveTo>
                    <a:pt x="2226265" y="0"/>
                  </a:moveTo>
                  <a:lnTo>
                    <a:pt x="0" y="0"/>
                  </a:lnTo>
                  <a:lnTo>
                    <a:pt x="2226265" y="2074059"/>
                  </a:lnTo>
                  <a:lnTo>
                    <a:pt x="2226265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629245" y="0"/>
              <a:ext cx="2658745" cy="2478405"/>
            </a:xfrm>
            <a:custGeom>
              <a:avLst/>
              <a:gdLst/>
              <a:ahLst/>
              <a:cxnLst/>
              <a:rect l="l" t="t" r="r" b="b"/>
              <a:pathLst>
                <a:path w="2658744" h="2478405">
                  <a:moveTo>
                    <a:pt x="2658530" y="0"/>
                  </a:moveTo>
                  <a:lnTo>
                    <a:pt x="0" y="0"/>
                  </a:lnTo>
                  <a:lnTo>
                    <a:pt x="2658530" y="2477912"/>
                  </a:lnTo>
                  <a:lnTo>
                    <a:pt x="2658530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958511" y="0"/>
              <a:ext cx="1329690" cy="1240155"/>
            </a:xfrm>
            <a:custGeom>
              <a:avLst/>
              <a:gdLst/>
              <a:ahLst/>
              <a:cxnLst/>
              <a:rect l="l" t="t" r="r" b="b"/>
              <a:pathLst>
                <a:path w="1329690" h="1240155">
                  <a:moveTo>
                    <a:pt x="1329265" y="0"/>
                  </a:moveTo>
                  <a:lnTo>
                    <a:pt x="0" y="0"/>
                  </a:lnTo>
                  <a:lnTo>
                    <a:pt x="1329265" y="1239971"/>
                  </a:lnTo>
                  <a:lnTo>
                    <a:pt x="1329265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03922" y="588529"/>
              <a:ext cx="1784350" cy="1662430"/>
            </a:xfrm>
            <a:custGeom>
              <a:avLst/>
              <a:gdLst/>
              <a:ahLst/>
              <a:cxnLst/>
              <a:rect l="l" t="t" r="r" b="b"/>
              <a:pathLst>
                <a:path w="1784350" h="1662430">
                  <a:moveTo>
                    <a:pt x="1783853" y="0"/>
                  </a:moveTo>
                  <a:lnTo>
                    <a:pt x="0" y="0"/>
                  </a:lnTo>
                  <a:lnTo>
                    <a:pt x="1783853" y="1662088"/>
                  </a:lnTo>
                  <a:lnTo>
                    <a:pt x="1783853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976" y="686338"/>
              <a:ext cx="3086099" cy="15335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01793" y="9196950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442168" y="884336"/>
                  </a:moveTo>
                  <a:lnTo>
                    <a:pt x="393989" y="881742"/>
                  </a:lnTo>
                  <a:lnTo>
                    <a:pt x="347312" y="874138"/>
                  </a:lnTo>
                  <a:lnTo>
                    <a:pt x="302408" y="861794"/>
                  </a:lnTo>
                  <a:lnTo>
                    <a:pt x="259547" y="844981"/>
                  </a:lnTo>
                  <a:lnTo>
                    <a:pt x="218997" y="823967"/>
                  </a:lnTo>
                  <a:lnTo>
                    <a:pt x="181029" y="799024"/>
                  </a:lnTo>
                  <a:lnTo>
                    <a:pt x="145912" y="770419"/>
                  </a:lnTo>
                  <a:lnTo>
                    <a:pt x="113917" y="738424"/>
                  </a:lnTo>
                  <a:lnTo>
                    <a:pt x="85312" y="703307"/>
                  </a:lnTo>
                  <a:lnTo>
                    <a:pt x="60368" y="665339"/>
                  </a:lnTo>
                  <a:lnTo>
                    <a:pt x="39355" y="624789"/>
                  </a:lnTo>
                  <a:lnTo>
                    <a:pt x="22542" y="581928"/>
                  </a:lnTo>
                  <a:lnTo>
                    <a:pt x="10198" y="537024"/>
                  </a:lnTo>
                  <a:lnTo>
                    <a:pt x="2594" y="490347"/>
                  </a:lnTo>
                  <a:lnTo>
                    <a:pt x="0" y="442168"/>
                  </a:lnTo>
                  <a:lnTo>
                    <a:pt x="2594" y="393989"/>
                  </a:lnTo>
                  <a:lnTo>
                    <a:pt x="10198" y="347312"/>
                  </a:lnTo>
                  <a:lnTo>
                    <a:pt x="22542" y="302408"/>
                  </a:lnTo>
                  <a:lnTo>
                    <a:pt x="39355" y="259547"/>
                  </a:lnTo>
                  <a:lnTo>
                    <a:pt x="60368" y="218997"/>
                  </a:lnTo>
                  <a:lnTo>
                    <a:pt x="85312" y="181029"/>
                  </a:lnTo>
                  <a:lnTo>
                    <a:pt x="113917" y="145912"/>
                  </a:lnTo>
                  <a:lnTo>
                    <a:pt x="145912" y="113917"/>
                  </a:lnTo>
                  <a:lnTo>
                    <a:pt x="181029" y="85312"/>
                  </a:lnTo>
                  <a:lnTo>
                    <a:pt x="218997" y="60368"/>
                  </a:lnTo>
                  <a:lnTo>
                    <a:pt x="259547" y="39355"/>
                  </a:lnTo>
                  <a:lnTo>
                    <a:pt x="302408" y="22542"/>
                  </a:lnTo>
                  <a:lnTo>
                    <a:pt x="347312" y="10198"/>
                  </a:lnTo>
                  <a:lnTo>
                    <a:pt x="393989" y="2594"/>
                  </a:lnTo>
                  <a:lnTo>
                    <a:pt x="442168" y="0"/>
                  </a:lnTo>
                  <a:lnTo>
                    <a:pt x="490347" y="2594"/>
                  </a:lnTo>
                  <a:lnTo>
                    <a:pt x="537024" y="10198"/>
                  </a:lnTo>
                  <a:lnTo>
                    <a:pt x="581928" y="22542"/>
                  </a:lnTo>
                  <a:lnTo>
                    <a:pt x="624789" y="39355"/>
                  </a:lnTo>
                  <a:lnTo>
                    <a:pt x="665339" y="60368"/>
                  </a:lnTo>
                  <a:lnTo>
                    <a:pt x="703307" y="85312"/>
                  </a:lnTo>
                  <a:lnTo>
                    <a:pt x="738424" y="113917"/>
                  </a:lnTo>
                  <a:lnTo>
                    <a:pt x="770419" y="145912"/>
                  </a:lnTo>
                  <a:lnTo>
                    <a:pt x="799024" y="181029"/>
                  </a:lnTo>
                  <a:lnTo>
                    <a:pt x="823967" y="218997"/>
                  </a:lnTo>
                  <a:lnTo>
                    <a:pt x="839630" y="249221"/>
                  </a:lnTo>
                  <a:lnTo>
                    <a:pt x="235545" y="249221"/>
                  </a:lnTo>
                  <a:lnTo>
                    <a:pt x="241343" y="254053"/>
                  </a:lnTo>
                  <a:lnTo>
                    <a:pt x="274655" y="280703"/>
                  </a:lnTo>
                  <a:lnTo>
                    <a:pt x="206345" y="280703"/>
                  </a:lnTo>
                  <a:lnTo>
                    <a:pt x="206345" y="613676"/>
                  </a:lnTo>
                  <a:lnTo>
                    <a:pt x="208029" y="622020"/>
                  </a:lnTo>
                  <a:lnTo>
                    <a:pt x="212624" y="628835"/>
                  </a:lnTo>
                  <a:lnTo>
                    <a:pt x="219438" y="633430"/>
                  </a:lnTo>
                  <a:lnTo>
                    <a:pt x="227783" y="635115"/>
                  </a:lnTo>
                  <a:lnTo>
                    <a:pt x="839630" y="635115"/>
                  </a:lnTo>
                  <a:lnTo>
                    <a:pt x="823967" y="665339"/>
                  </a:lnTo>
                  <a:lnTo>
                    <a:pt x="799024" y="703307"/>
                  </a:lnTo>
                  <a:lnTo>
                    <a:pt x="770419" y="738424"/>
                  </a:lnTo>
                  <a:lnTo>
                    <a:pt x="738424" y="770419"/>
                  </a:lnTo>
                  <a:lnTo>
                    <a:pt x="703307" y="799024"/>
                  </a:lnTo>
                  <a:lnTo>
                    <a:pt x="665339" y="823967"/>
                  </a:lnTo>
                  <a:lnTo>
                    <a:pt x="624789" y="844981"/>
                  </a:lnTo>
                  <a:lnTo>
                    <a:pt x="581928" y="861794"/>
                  </a:lnTo>
                  <a:lnTo>
                    <a:pt x="537024" y="874138"/>
                  </a:lnTo>
                  <a:lnTo>
                    <a:pt x="490347" y="881742"/>
                  </a:lnTo>
                  <a:lnTo>
                    <a:pt x="442168" y="884336"/>
                  </a:lnTo>
                  <a:close/>
                </a:path>
                <a:path w="884554" h="884554">
                  <a:moveTo>
                    <a:pt x="510803" y="414712"/>
                  </a:moveTo>
                  <a:lnTo>
                    <a:pt x="442168" y="414712"/>
                  </a:lnTo>
                  <a:lnTo>
                    <a:pt x="642992" y="254053"/>
                  </a:lnTo>
                  <a:lnTo>
                    <a:pt x="648790" y="249221"/>
                  </a:lnTo>
                  <a:lnTo>
                    <a:pt x="839630" y="249221"/>
                  </a:lnTo>
                  <a:lnTo>
                    <a:pt x="844981" y="259547"/>
                  </a:lnTo>
                  <a:lnTo>
                    <a:pt x="853280" y="280703"/>
                  </a:lnTo>
                  <a:lnTo>
                    <a:pt x="677991" y="280703"/>
                  </a:lnTo>
                  <a:lnTo>
                    <a:pt x="670277" y="287129"/>
                  </a:lnTo>
                  <a:lnTo>
                    <a:pt x="510803" y="414712"/>
                  </a:lnTo>
                  <a:close/>
                </a:path>
                <a:path w="884554" h="884554">
                  <a:moveTo>
                    <a:pt x="442168" y="463606"/>
                  </a:moveTo>
                  <a:lnTo>
                    <a:pt x="435163" y="462432"/>
                  </a:lnTo>
                  <a:lnTo>
                    <a:pt x="428776" y="458908"/>
                  </a:lnTo>
                  <a:lnTo>
                    <a:pt x="214391" y="287400"/>
                  </a:lnTo>
                  <a:lnTo>
                    <a:pt x="206345" y="280703"/>
                  </a:lnTo>
                  <a:lnTo>
                    <a:pt x="274655" y="280703"/>
                  </a:lnTo>
                  <a:lnTo>
                    <a:pt x="442168" y="414712"/>
                  </a:lnTo>
                  <a:lnTo>
                    <a:pt x="510803" y="414712"/>
                  </a:lnTo>
                  <a:lnTo>
                    <a:pt x="455560" y="458908"/>
                  </a:lnTo>
                  <a:lnTo>
                    <a:pt x="449173" y="462432"/>
                  </a:lnTo>
                  <a:lnTo>
                    <a:pt x="442168" y="463606"/>
                  </a:lnTo>
                  <a:close/>
                </a:path>
                <a:path w="884554" h="884554">
                  <a:moveTo>
                    <a:pt x="839630" y="635115"/>
                  </a:moveTo>
                  <a:lnTo>
                    <a:pt x="656552" y="635115"/>
                  </a:lnTo>
                  <a:lnTo>
                    <a:pt x="664897" y="633430"/>
                  </a:lnTo>
                  <a:lnTo>
                    <a:pt x="671712" y="628835"/>
                  </a:lnTo>
                  <a:lnTo>
                    <a:pt x="676306" y="622020"/>
                  </a:lnTo>
                  <a:lnTo>
                    <a:pt x="677991" y="613676"/>
                  </a:lnTo>
                  <a:lnTo>
                    <a:pt x="677991" y="280703"/>
                  </a:lnTo>
                  <a:lnTo>
                    <a:pt x="853280" y="280703"/>
                  </a:lnTo>
                  <a:lnTo>
                    <a:pt x="861794" y="302408"/>
                  </a:lnTo>
                  <a:lnTo>
                    <a:pt x="874138" y="347312"/>
                  </a:lnTo>
                  <a:lnTo>
                    <a:pt x="881742" y="393989"/>
                  </a:lnTo>
                  <a:lnTo>
                    <a:pt x="884336" y="442168"/>
                  </a:lnTo>
                  <a:lnTo>
                    <a:pt x="881742" y="490347"/>
                  </a:lnTo>
                  <a:lnTo>
                    <a:pt x="874138" y="537024"/>
                  </a:lnTo>
                  <a:lnTo>
                    <a:pt x="861794" y="581928"/>
                  </a:lnTo>
                  <a:lnTo>
                    <a:pt x="844981" y="624789"/>
                  </a:lnTo>
                  <a:lnTo>
                    <a:pt x="839630" y="635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body" idx="1"/>
          </p:nvPr>
        </p:nvSpPr>
        <p:spPr>
          <a:xfrm>
            <a:off x="1016000" y="3450255"/>
            <a:ext cx="9172575" cy="21630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/>
              <a:t>ПРОИЗВОДСТВЕННОЕ </a:t>
            </a:r>
            <a:r>
              <a:rPr spc="-1850" dirty="0"/>
              <a:t> </a:t>
            </a:r>
            <a:r>
              <a:rPr spc="-10" dirty="0"/>
              <a:t>ОБУЧЕНИЕ</a:t>
            </a:r>
            <a:endParaRPr spc="-580" dirty="0"/>
          </a:p>
        </p:txBody>
      </p:sp>
      <p:sp>
        <p:nvSpPr>
          <p:cNvPr id="52" name="object 52"/>
          <p:cNvSpPr txBox="1"/>
          <p:nvPr/>
        </p:nvSpPr>
        <p:spPr>
          <a:xfrm>
            <a:off x="1016000" y="5617305"/>
            <a:ext cx="7004050" cy="1036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000" b="1" spc="60" dirty="0">
                <a:solidFill>
                  <a:srgbClr val="FFFFFF"/>
                </a:solidFill>
                <a:latin typeface="Tahoma"/>
                <a:cs typeface="Tahoma"/>
              </a:rPr>
              <a:t>Выполнили</a:t>
            </a:r>
            <a:r>
              <a:rPr lang="en-US" sz="3000" b="1" spc="6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ru-RU" sz="3000" b="1" spc="60" dirty="0">
                <a:solidFill>
                  <a:srgbClr val="FFFFFF"/>
                </a:solidFill>
                <a:latin typeface="Tahoma"/>
                <a:cs typeface="Tahoma"/>
              </a:rPr>
              <a:t>Турсунбаев, Нурпеисов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687901" y="9302775"/>
            <a:ext cx="5831205" cy="505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3100" b="1" spc="45" dirty="0">
                <a:solidFill>
                  <a:srgbClr val="FFFFFF"/>
                </a:solidFill>
                <a:latin typeface="Tahoma"/>
                <a:cs typeface="Tahoma"/>
                <a:hlinkClick r:id="rId20"/>
              </a:rPr>
              <a:t>thedids10</a:t>
            </a:r>
            <a:r>
              <a:rPr sz="3100" b="1" spc="45" dirty="0">
                <a:solidFill>
                  <a:srgbClr val="FFFFFF"/>
                </a:solidFill>
                <a:latin typeface="Tahoma"/>
                <a:cs typeface="Tahoma"/>
                <a:hlinkClick r:id="rId20"/>
              </a:rPr>
              <a:t>@gmail.com</a:t>
            </a:r>
            <a:endParaRPr sz="3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B1901-8AF0-8D4F-21FF-7D32F4F2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" y="8282"/>
            <a:ext cx="18264809" cy="102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225425"/>
            <a:ext cx="18286228" cy="2581971"/>
            <a:chOff x="0" y="360327"/>
            <a:chExt cx="18286228" cy="2482136"/>
          </a:xfrm>
        </p:grpSpPr>
        <p:sp>
          <p:nvSpPr>
            <p:cNvPr id="3" name="object 3"/>
            <p:cNvSpPr/>
            <p:nvPr/>
          </p:nvSpPr>
          <p:spPr>
            <a:xfrm>
              <a:off x="0" y="1685493"/>
              <a:ext cx="15086330" cy="1156970"/>
            </a:xfrm>
            <a:custGeom>
              <a:avLst/>
              <a:gdLst/>
              <a:ahLst/>
              <a:cxnLst/>
              <a:rect l="l" t="t" r="r" b="b"/>
              <a:pathLst>
                <a:path w="14743430" h="1156970">
                  <a:moveTo>
                    <a:pt x="14263079" y="1156420"/>
                  </a:moveTo>
                  <a:lnTo>
                    <a:pt x="0" y="1156420"/>
                  </a:lnTo>
                  <a:lnTo>
                    <a:pt x="0" y="0"/>
                  </a:lnTo>
                  <a:lnTo>
                    <a:pt x="14742929" y="0"/>
                  </a:lnTo>
                  <a:lnTo>
                    <a:pt x="14263079" y="1156420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6767" y="1653139"/>
            <a:ext cx="14127431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KZ" sz="7300" spc="-1385" dirty="0"/>
              <a:t>Создание   интерфейса</a:t>
            </a:r>
            <a:endParaRPr sz="7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F664A-A35F-4D57-82EB-61218471E840}"/>
              </a:ext>
            </a:extLst>
          </p:cNvPr>
          <p:cNvSpPr txBox="1"/>
          <p:nvPr/>
        </p:nvSpPr>
        <p:spPr>
          <a:xfrm>
            <a:off x="228600" y="3451799"/>
            <a:ext cx="152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нашем путешествии к совершенствованию пользовательского опыта мы вступили на тропу создания удивительного интерфейса для вывода данных на платформе </a:t>
            </a:r>
            <a:r>
              <a:rPr lang="ru-RU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tkinter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Основной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файл с кодом для вывода информации через команду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Переключение между файлами происходит через команду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subprocess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0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A1FE0D-FCDE-48BA-9FDF-D8E7380B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225425"/>
            <a:ext cx="18286228" cy="2581971"/>
            <a:chOff x="0" y="360327"/>
            <a:chExt cx="18286228" cy="2482136"/>
          </a:xfrm>
        </p:grpSpPr>
        <p:sp>
          <p:nvSpPr>
            <p:cNvPr id="3" name="object 3"/>
            <p:cNvSpPr/>
            <p:nvPr/>
          </p:nvSpPr>
          <p:spPr>
            <a:xfrm>
              <a:off x="0" y="1685493"/>
              <a:ext cx="15086330" cy="1156970"/>
            </a:xfrm>
            <a:custGeom>
              <a:avLst/>
              <a:gdLst/>
              <a:ahLst/>
              <a:cxnLst/>
              <a:rect l="l" t="t" r="r" b="b"/>
              <a:pathLst>
                <a:path w="14743430" h="1156970">
                  <a:moveTo>
                    <a:pt x="14263079" y="1156420"/>
                  </a:moveTo>
                  <a:lnTo>
                    <a:pt x="0" y="1156420"/>
                  </a:lnTo>
                  <a:lnTo>
                    <a:pt x="0" y="0"/>
                  </a:lnTo>
                  <a:lnTo>
                    <a:pt x="14742929" y="0"/>
                  </a:lnTo>
                  <a:lnTo>
                    <a:pt x="14263079" y="1156420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6767" y="1653139"/>
            <a:ext cx="14127431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KZ" sz="7300" spc="-1385" dirty="0"/>
              <a:t>Вид   интерфейса</a:t>
            </a:r>
            <a:endParaRPr sz="7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85B7F-C8C7-2D5D-B5C3-254E6C73A767}"/>
              </a:ext>
            </a:extLst>
          </p:cNvPr>
          <p:cNvSpPr txBox="1"/>
          <p:nvPr/>
        </p:nvSpPr>
        <p:spPr>
          <a:xfrm>
            <a:off x="616767" y="3075047"/>
            <a:ext cx="178308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Было решено сделать интерфейс простым в виде списка кнопок</a:t>
            </a:r>
            <a:b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Кнопки которые были созданы для вывода таблиц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Сотрудники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Добавить сотрудника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Механики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Характеристики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Оплата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Аренда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Категории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Клиенты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Заказы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Скидки и акции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Заказанные товары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Склад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Заказать автомобиль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Менеджеры</a:t>
            </a:r>
          </a:p>
        </p:txBody>
      </p:sp>
    </p:spTree>
    <p:extLst>
      <p:ext uri="{BB962C8B-B14F-4D97-AF65-F5344CB8AC3E}">
        <p14:creationId xmlns:p14="http://schemas.microsoft.com/office/powerpoint/2010/main" val="233938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E076C1-A296-4777-9950-4E0873E2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225425"/>
            <a:ext cx="18286228" cy="2581971"/>
            <a:chOff x="0" y="360327"/>
            <a:chExt cx="18286228" cy="2482136"/>
          </a:xfrm>
        </p:grpSpPr>
        <p:sp>
          <p:nvSpPr>
            <p:cNvPr id="3" name="object 3"/>
            <p:cNvSpPr/>
            <p:nvPr/>
          </p:nvSpPr>
          <p:spPr>
            <a:xfrm>
              <a:off x="0" y="1685493"/>
              <a:ext cx="15086330" cy="1156970"/>
            </a:xfrm>
            <a:custGeom>
              <a:avLst/>
              <a:gdLst/>
              <a:ahLst/>
              <a:cxnLst/>
              <a:rect l="l" t="t" r="r" b="b"/>
              <a:pathLst>
                <a:path w="14743430" h="1156970">
                  <a:moveTo>
                    <a:pt x="14263079" y="1156420"/>
                  </a:moveTo>
                  <a:lnTo>
                    <a:pt x="0" y="1156420"/>
                  </a:lnTo>
                  <a:lnTo>
                    <a:pt x="0" y="0"/>
                  </a:lnTo>
                  <a:lnTo>
                    <a:pt x="14742929" y="0"/>
                  </a:lnTo>
                  <a:lnTo>
                    <a:pt x="14263079" y="1156420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6767" y="1653139"/>
            <a:ext cx="14127431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KZ" sz="7300" spc="-1385" dirty="0"/>
              <a:t>Отдельные </a:t>
            </a:r>
            <a:r>
              <a:rPr lang="en-US" sz="7300" spc="-1385" dirty="0"/>
              <a:t> python </a:t>
            </a:r>
            <a:r>
              <a:rPr lang="ru-KZ" sz="7300" spc="-1385" dirty="0"/>
              <a:t>файлы</a:t>
            </a:r>
            <a:endParaRPr sz="7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85B7F-C8C7-2D5D-B5C3-254E6C73A767}"/>
              </a:ext>
            </a:extLst>
          </p:cNvPr>
          <p:cNvSpPr txBox="1"/>
          <p:nvPr/>
        </p:nvSpPr>
        <p:spPr>
          <a:xfrm>
            <a:off x="228600" y="3467100"/>
            <a:ext cx="1524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помощи создания отдельных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файлов связанных с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main.py(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основным файлом)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Эти файлы открываются при нажатии на кнопку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Добавить сотрудника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(employee.py)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Заказать автомобиль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(cars.py)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следующих слайдах можно увидеть интерфейс этих файлов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7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3917D0-3EA2-4FDD-BE7F-986D68FE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" y="1"/>
            <a:ext cx="1829077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3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2E4AF2-06AB-4E17-8B31-BDC3E513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4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0366"/>
            <a:ext cx="8535035" cy="1156970"/>
          </a:xfrm>
          <a:custGeom>
            <a:avLst/>
            <a:gdLst/>
            <a:ahLst/>
            <a:cxnLst/>
            <a:rect l="l" t="t" r="r" b="b"/>
            <a:pathLst>
              <a:path w="8535035" h="1156970">
                <a:moveTo>
                  <a:pt x="8054923" y="1156421"/>
                </a:moveTo>
                <a:lnTo>
                  <a:pt x="0" y="1156421"/>
                </a:lnTo>
                <a:lnTo>
                  <a:pt x="0" y="0"/>
                </a:lnTo>
                <a:lnTo>
                  <a:pt x="8534773" y="0"/>
                </a:lnTo>
                <a:lnTo>
                  <a:pt x="8054923" y="1156421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3600" y="471773"/>
            <a:ext cx="3543299" cy="176212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34043" y="884412"/>
            <a:ext cx="624649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1045" dirty="0" err="1"/>
              <a:t>Пример</a:t>
            </a:r>
            <a:endParaRPr sz="7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FEDC9-F979-4103-B076-0F652011ED26}"/>
              </a:ext>
            </a:extLst>
          </p:cNvPr>
          <p:cNvSpPr txBox="1"/>
          <p:nvPr/>
        </p:nvSpPr>
        <p:spPr>
          <a:xfrm>
            <a:off x="628501" y="2233204"/>
            <a:ext cx="1173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пример возьмем файл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employee.py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Там присутствует возможность добавить сотрудника указав</a:t>
            </a: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_Сотрудника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Имя сотрудника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Фамилия сотрудника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Должность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Зарплата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Номер телефона</a:t>
            </a: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0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3" name="object 3"/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KZ" sz="8100" spc="-1280" dirty="0"/>
              <a:t>Реализация кнопок</a:t>
            </a:r>
            <a:endParaRPr sz="8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6DD92-A649-48A3-A565-FBC1D4B5C138}"/>
              </a:ext>
            </a:extLst>
          </p:cNvPr>
          <p:cNvSpPr txBox="1"/>
          <p:nvPr/>
        </p:nvSpPr>
        <p:spPr>
          <a:xfrm>
            <a:off x="533400" y="3467100"/>
            <a:ext cx="1173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 с кнопок в файле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employee.py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Добавить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”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Обновить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”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Удалить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Реализован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через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различные запросы</a:t>
            </a: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INSERT, UPDATE, DELETE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следующих слайдах будут примеры кода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02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44966"/>
            <a:ext cx="8202930" cy="1156970"/>
          </a:xfrm>
          <a:custGeom>
            <a:avLst/>
            <a:gdLst/>
            <a:ahLst/>
            <a:cxnLst/>
            <a:rect l="l" t="t" r="r" b="b"/>
            <a:pathLst>
              <a:path w="8202930" h="1156970">
                <a:moveTo>
                  <a:pt x="7723071" y="1156420"/>
                </a:moveTo>
                <a:lnTo>
                  <a:pt x="0" y="1156420"/>
                </a:lnTo>
                <a:lnTo>
                  <a:pt x="0" y="0"/>
                </a:lnTo>
                <a:lnTo>
                  <a:pt x="8202921" y="0"/>
                </a:lnTo>
                <a:lnTo>
                  <a:pt x="7723071" y="1156420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3400" y="3390900"/>
            <a:ext cx="7855892" cy="5979921"/>
            <a:chOff x="2183379" y="2302747"/>
            <a:chExt cx="7855892" cy="5979921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379" y="3643994"/>
              <a:ext cx="6962774" cy="4638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51746" y="2302747"/>
              <a:ext cx="1787525" cy="2028189"/>
            </a:xfrm>
            <a:custGeom>
              <a:avLst/>
              <a:gdLst/>
              <a:ahLst/>
              <a:cxnLst/>
              <a:rect l="l" t="t" r="r" b="b"/>
              <a:pathLst>
                <a:path w="1787525" h="2028189">
                  <a:moveTo>
                    <a:pt x="1176057" y="2027813"/>
                  </a:moveTo>
                  <a:lnTo>
                    <a:pt x="610700" y="2027813"/>
                  </a:lnTo>
                  <a:lnTo>
                    <a:pt x="610403" y="1835076"/>
                  </a:lnTo>
                  <a:lnTo>
                    <a:pt x="607409" y="1812714"/>
                  </a:lnTo>
                  <a:lnTo>
                    <a:pt x="592095" y="1770255"/>
                  </a:lnTo>
                  <a:lnTo>
                    <a:pt x="565481" y="1733768"/>
                  </a:lnTo>
                  <a:lnTo>
                    <a:pt x="529693" y="1706170"/>
                  </a:lnTo>
                  <a:lnTo>
                    <a:pt x="483797" y="1683503"/>
                  </a:lnTo>
                  <a:lnTo>
                    <a:pt x="448802" y="1664502"/>
                  </a:lnTo>
                  <a:lnTo>
                    <a:pt x="414690" y="1643964"/>
                  </a:lnTo>
                  <a:lnTo>
                    <a:pt x="381530" y="1621928"/>
                  </a:lnTo>
                  <a:lnTo>
                    <a:pt x="349387" y="1598441"/>
                  </a:lnTo>
                  <a:lnTo>
                    <a:pt x="318327" y="1573548"/>
                  </a:lnTo>
                  <a:lnTo>
                    <a:pt x="288409" y="1547298"/>
                  </a:lnTo>
                  <a:lnTo>
                    <a:pt x="259695" y="1519744"/>
                  </a:lnTo>
                  <a:lnTo>
                    <a:pt x="232240" y="1490940"/>
                  </a:lnTo>
                  <a:lnTo>
                    <a:pt x="206100" y="1460944"/>
                  </a:lnTo>
                  <a:lnTo>
                    <a:pt x="181327" y="1429816"/>
                  </a:lnTo>
                  <a:lnTo>
                    <a:pt x="157969" y="1397616"/>
                  </a:lnTo>
                  <a:lnTo>
                    <a:pt x="136073" y="1364410"/>
                  </a:lnTo>
                  <a:lnTo>
                    <a:pt x="115684" y="1330264"/>
                  </a:lnTo>
                  <a:lnTo>
                    <a:pt x="96839" y="1295245"/>
                  </a:lnTo>
                  <a:lnTo>
                    <a:pt x="79580" y="1259422"/>
                  </a:lnTo>
                  <a:lnTo>
                    <a:pt x="63938" y="1222868"/>
                  </a:lnTo>
                  <a:lnTo>
                    <a:pt x="49945" y="1185654"/>
                  </a:lnTo>
                  <a:lnTo>
                    <a:pt x="37629" y="1147855"/>
                  </a:lnTo>
                  <a:lnTo>
                    <a:pt x="27015" y="1109546"/>
                  </a:lnTo>
                  <a:lnTo>
                    <a:pt x="18123" y="1070804"/>
                  </a:lnTo>
                  <a:lnTo>
                    <a:pt x="10972" y="1031704"/>
                  </a:lnTo>
                  <a:lnTo>
                    <a:pt x="5574" y="992325"/>
                  </a:lnTo>
                  <a:lnTo>
                    <a:pt x="1942" y="952745"/>
                  </a:lnTo>
                  <a:lnTo>
                    <a:pt x="82" y="913043"/>
                  </a:lnTo>
                  <a:lnTo>
                    <a:pt x="0" y="873298"/>
                  </a:lnTo>
                  <a:lnTo>
                    <a:pt x="1692" y="833589"/>
                  </a:lnTo>
                  <a:lnTo>
                    <a:pt x="5158" y="793994"/>
                  </a:lnTo>
                  <a:lnTo>
                    <a:pt x="10389" y="754593"/>
                  </a:lnTo>
                  <a:lnTo>
                    <a:pt x="17377" y="715464"/>
                  </a:lnTo>
                  <a:lnTo>
                    <a:pt x="26106" y="676684"/>
                  </a:lnTo>
                  <a:lnTo>
                    <a:pt x="36560" y="638331"/>
                  </a:lnTo>
                  <a:lnTo>
                    <a:pt x="48716" y="600481"/>
                  </a:lnTo>
                  <a:lnTo>
                    <a:pt x="62553" y="563210"/>
                  </a:lnTo>
                  <a:lnTo>
                    <a:pt x="78041" y="526590"/>
                  </a:lnTo>
                  <a:lnTo>
                    <a:pt x="95151" y="490696"/>
                  </a:lnTo>
                  <a:lnTo>
                    <a:pt x="113847" y="455598"/>
                  </a:lnTo>
                  <a:lnTo>
                    <a:pt x="134093" y="421367"/>
                  </a:lnTo>
                  <a:lnTo>
                    <a:pt x="155849" y="388069"/>
                  </a:lnTo>
                  <a:lnTo>
                    <a:pt x="179072" y="355773"/>
                  </a:lnTo>
                  <a:lnTo>
                    <a:pt x="203714" y="324541"/>
                  </a:lnTo>
                  <a:lnTo>
                    <a:pt x="229729" y="294437"/>
                  </a:lnTo>
                  <a:lnTo>
                    <a:pt x="257062" y="265518"/>
                  </a:lnTo>
                  <a:lnTo>
                    <a:pt x="285660" y="237844"/>
                  </a:lnTo>
                  <a:lnTo>
                    <a:pt x="315467" y="211469"/>
                  </a:lnTo>
                  <a:lnTo>
                    <a:pt x="346423" y="186447"/>
                  </a:lnTo>
                  <a:lnTo>
                    <a:pt x="378466" y="162825"/>
                  </a:lnTo>
                  <a:lnTo>
                    <a:pt x="411534" y="140652"/>
                  </a:lnTo>
                  <a:lnTo>
                    <a:pt x="445559" y="119971"/>
                  </a:lnTo>
                  <a:lnTo>
                    <a:pt x="480474" y="100824"/>
                  </a:lnTo>
                  <a:lnTo>
                    <a:pt x="516211" y="83248"/>
                  </a:lnTo>
                  <a:lnTo>
                    <a:pt x="552697" y="67280"/>
                  </a:lnTo>
                  <a:lnTo>
                    <a:pt x="589861" y="52949"/>
                  </a:lnTo>
                  <a:lnTo>
                    <a:pt x="627628" y="40286"/>
                  </a:lnTo>
                  <a:lnTo>
                    <a:pt x="665924" y="29314"/>
                  </a:lnTo>
                  <a:lnTo>
                    <a:pt x="704672" y="20057"/>
                  </a:lnTo>
                  <a:lnTo>
                    <a:pt x="743795" y="12531"/>
                  </a:lnTo>
                  <a:lnTo>
                    <a:pt x="783215" y="6754"/>
                  </a:lnTo>
                  <a:lnTo>
                    <a:pt x="822855" y="2734"/>
                  </a:lnTo>
                  <a:lnTo>
                    <a:pt x="862635" y="481"/>
                  </a:lnTo>
                  <a:lnTo>
                    <a:pt x="902476" y="0"/>
                  </a:lnTo>
                  <a:lnTo>
                    <a:pt x="942298" y="1291"/>
                  </a:lnTo>
                  <a:lnTo>
                    <a:pt x="982024" y="4350"/>
                  </a:lnTo>
                  <a:lnTo>
                    <a:pt x="1021573" y="9174"/>
                  </a:lnTo>
                  <a:lnTo>
                    <a:pt x="1060867" y="15752"/>
                  </a:lnTo>
                  <a:lnTo>
                    <a:pt x="1099829" y="24070"/>
                  </a:lnTo>
                  <a:lnTo>
                    <a:pt x="1138380" y="34113"/>
                  </a:lnTo>
                  <a:lnTo>
                    <a:pt x="1176443" y="45860"/>
                  </a:lnTo>
                  <a:lnTo>
                    <a:pt x="1213944" y="59288"/>
                  </a:lnTo>
                  <a:lnTo>
                    <a:pt x="1250808" y="74370"/>
                  </a:lnTo>
                  <a:lnTo>
                    <a:pt x="1286961" y="91076"/>
                  </a:lnTo>
                  <a:lnTo>
                    <a:pt x="1322331" y="109374"/>
                  </a:lnTo>
                  <a:lnTo>
                    <a:pt x="1356849" y="129226"/>
                  </a:lnTo>
                  <a:lnTo>
                    <a:pt x="1390445" y="150594"/>
                  </a:lnTo>
                  <a:lnTo>
                    <a:pt x="1423053" y="173434"/>
                  </a:lnTo>
                  <a:lnTo>
                    <a:pt x="1454607" y="197702"/>
                  </a:lnTo>
                  <a:lnTo>
                    <a:pt x="1485046" y="223348"/>
                  </a:lnTo>
                  <a:lnTo>
                    <a:pt x="1514308" y="250323"/>
                  </a:lnTo>
                  <a:lnTo>
                    <a:pt x="1542336" y="278572"/>
                  </a:lnTo>
                  <a:lnTo>
                    <a:pt x="1569073" y="308039"/>
                  </a:lnTo>
                  <a:lnTo>
                    <a:pt x="1594468" y="338666"/>
                  </a:lnTo>
                  <a:lnTo>
                    <a:pt x="1618467" y="370392"/>
                  </a:lnTo>
                  <a:lnTo>
                    <a:pt x="1641026" y="403153"/>
                  </a:lnTo>
                  <a:lnTo>
                    <a:pt x="1662097" y="436886"/>
                  </a:lnTo>
                  <a:lnTo>
                    <a:pt x="1681641" y="471521"/>
                  </a:lnTo>
                  <a:lnTo>
                    <a:pt x="1699617" y="506991"/>
                  </a:lnTo>
                  <a:lnTo>
                    <a:pt x="1715991" y="543226"/>
                  </a:lnTo>
                  <a:lnTo>
                    <a:pt x="1730728" y="580152"/>
                  </a:lnTo>
                  <a:lnTo>
                    <a:pt x="1743801" y="617697"/>
                  </a:lnTo>
                  <a:lnTo>
                    <a:pt x="1755182" y="655786"/>
                  </a:lnTo>
                  <a:lnTo>
                    <a:pt x="1764851" y="694343"/>
                  </a:lnTo>
                  <a:lnTo>
                    <a:pt x="1772786" y="733292"/>
                  </a:lnTo>
                  <a:lnTo>
                    <a:pt x="1778974" y="772555"/>
                  </a:lnTo>
                  <a:lnTo>
                    <a:pt x="1783400" y="812055"/>
                  </a:lnTo>
                  <a:lnTo>
                    <a:pt x="1786057" y="851711"/>
                  </a:lnTo>
                  <a:lnTo>
                    <a:pt x="1786939" y="891447"/>
                  </a:lnTo>
                  <a:lnTo>
                    <a:pt x="1785650" y="938984"/>
                  </a:lnTo>
                  <a:lnTo>
                    <a:pt x="1781820" y="986389"/>
                  </a:lnTo>
                  <a:lnTo>
                    <a:pt x="1775461" y="1033523"/>
                  </a:lnTo>
                  <a:lnTo>
                    <a:pt x="1766593" y="1080247"/>
                  </a:lnTo>
                  <a:lnTo>
                    <a:pt x="1755239" y="1126433"/>
                  </a:lnTo>
                  <a:lnTo>
                    <a:pt x="1741430" y="1171953"/>
                  </a:lnTo>
                  <a:lnTo>
                    <a:pt x="1725206" y="1216674"/>
                  </a:lnTo>
                  <a:lnTo>
                    <a:pt x="1706617" y="1260464"/>
                  </a:lnTo>
                  <a:lnTo>
                    <a:pt x="1685713" y="1303202"/>
                  </a:lnTo>
                  <a:lnTo>
                    <a:pt x="1662552" y="1344772"/>
                  </a:lnTo>
                  <a:lnTo>
                    <a:pt x="1637200" y="1385051"/>
                  </a:lnTo>
                  <a:lnTo>
                    <a:pt x="1609734" y="1423919"/>
                  </a:lnTo>
                  <a:lnTo>
                    <a:pt x="1580229" y="1461270"/>
                  </a:lnTo>
                  <a:lnTo>
                    <a:pt x="1548766" y="1497003"/>
                  </a:lnTo>
                  <a:lnTo>
                    <a:pt x="1515437" y="1531010"/>
                  </a:lnTo>
                  <a:lnTo>
                    <a:pt x="1480340" y="1563193"/>
                  </a:lnTo>
                  <a:lnTo>
                    <a:pt x="1443573" y="1593462"/>
                  </a:lnTo>
                  <a:lnTo>
                    <a:pt x="1405236" y="1621736"/>
                  </a:lnTo>
                  <a:lnTo>
                    <a:pt x="1365442" y="1647930"/>
                  </a:lnTo>
                  <a:lnTo>
                    <a:pt x="1324308" y="1671966"/>
                  </a:lnTo>
                  <a:lnTo>
                    <a:pt x="1257457" y="1705781"/>
                  </a:lnTo>
                  <a:lnTo>
                    <a:pt x="1238565" y="1718267"/>
                  </a:lnTo>
                  <a:lnTo>
                    <a:pt x="1206916" y="1750631"/>
                  </a:lnTo>
                  <a:lnTo>
                    <a:pt x="1185617" y="1790539"/>
                  </a:lnTo>
                  <a:lnTo>
                    <a:pt x="1176371" y="1834801"/>
                  </a:lnTo>
                  <a:lnTo>
                    <a:pt x="1176057" y="2027813"/>
                  </a:lnTo>
                  <a:close/>
                </a:path>
              </a:pathLst>
            </a:custGeom>
            <a:solidFill>
              <a:srgbClr val="FFC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61190" y="3105481"/>
              <a:ext cx="764540" cy="1267460"/>
            </a:xfrm>
            <a:custGeom>
              <a:avLst/>
              <a:gdLst/>
              <a:ahLst/>
              <a:cxnLst/>
              <a:rect l="l" t="t" r="r" b="b"/>
              <a:pathLst>
                <a:path w="764540" h="1267460">
                  <a:moveTo>
                    <a:pt x="514437" y="1267322"/>
                  </a:moveTo>
                  <a:lnTo>
                    <a:pt x="503205" y="1267322"/>
                  </a:lnTo>
                  <a:lnTo>
                    <a:pt x="497803" y="1266250"/>
                  </a:lnTo>
                  <a:lnTo>
                    <a:pt x="467547" y="1236069"/>
                  </a:lnTo>
                  <a:lnTo>
                    <a:pt x="466472" y="1230680"/>
                  </a:lnTo>
                  <a:lnTo>
                    <a:pt x="466472" y="711475"/>
                  </a:lnTo>
                  <a:lnTo>
                    <a:pt x="582974" y="577772"/>
                  </a:lnTo>
                  <a:lnTo>
                    <a:pt x="582974" y="196561"/>
                  </a:lnTo>
                  <a:lnTo>
                    <a:pt x="180660" y="196561"/>
                  </a:lnTo>
                  <a:lnTo>
                    <a:pt x="180660" y="577772"/>
                  </a:lnTo>
                  <a:lnTo>
                    <a:pt x="284796" y="681608"/>
                  </a:lnTo>
                  <a:lnTo>
                    <a:pt x="290223" y="688113"/>
                  </a:lnTo>
                  <a:lnTo>
                    <a:pt x="294100" y="695260"/>
                  </a:lnTo>
                  <a:lnTo>
                    <a:pt x="296427" y="703047"/>
                  </a:lnTo>
                  <a:lnTo>
                    <a:pt x="297204" y="711475"/>
                  </a:lnTo>
                  <a:lnTo>
                    <a:pt x="297204" y="1230680"/>
                  </a:lnTo>
                  <a:lnTo>
                    <a:pt x="265873" y="1266250"/>
                  </a:lnTo>
                  <a:lnTo>
                    <a:pt x="260471" y="1267322"/>
                  </a:lnTo>
                  <a:lnTo>
                    <a:pt x="249239" y="1267322"/>
                  </a:lnTo>
                  <a:lnTo>
                    <a:pt x="213580" y="1236069"/>
                  </a:lnTo>
                  <a:lnTo>
                    <a:pt x="212506" y="1230680"/>
                  </a:lnTo>
                  <a:lnTo>
                    <a:pt x="212506" y="728964"/>
                  </a:lnTo>
                  <a:lnTo>
                    <a:pt x="108370" y="625128"/>
                  </a:lnTo>
                  <a:lnTo>
                    <a:pt x="102943" y="618622"/>
                  </a:lnTo>
                  <a:lnTo>
                    <a:pt x="99066" y="611476"/>
                  </a:lnTo>
                  <a:lnTo>
                    <a:pt x="96739" y="603689"/>
                  </a:lnTo>
                  <a:lnTo>
                    <a:pt x="95962" y="595261"/>
                  </a:lnTo>
                  <a:lnTo>
                    <a:pt x="95962" y="196561"/>
                  </a:lnTo>
                  <a:lnTo>
                    <a:pt x="36733" y="196561"/>
                  </a:lnTo>
                  <a:lnTo>
                    <a:pt x="1074" y="165308"/>
                  </a:lnTo>
                  <a:lnTo>
                    <a:pt x="0" y="159919"/>
                  </a:lnTo>
                  <a:lnTo>
                    <a:pt x="0" y="148715"/>
                  </a:lnTo>
                  <a:lnTo>
                    <a:pt x="31330" y="113145"/>
                  </a:lnTo>
                  <a:lnTo>
                    <a:pt x="36733" y="112073"/>
                  </a:lnTo>
                  <a:lnTo>
                    <a:pt x="95962" y="112073"/>
                  </a:lnTo>
                  <a:lnTo>
                    <a:pt x="95962" y="36642"/>
                  </a:lnTo>
                  <a:lnTo>
                    <a:pt x="127293" y="1071"/>
                  </a:lnTo>
                  <a:lnTo>
                    <a:pt x="132695" y="0"/>
                  </a:lnTo>
                  <a:lnTo>
                    <a:pt x="143927" y="0"/>
                  </a:lnTo>
                  <a:lnTo>
                    <a:pt x="179585" y="31253"/>
                  </a:lnTo>
                  <a:lnTo>
                    <a:pt x="180660" y="112073"/>
                  </a:lnTo>
                  <a:lnTo>
                    <a:pt x="583186" y="112073"/>
                  </a:lnTo>
                  <a:lnTo>
                    <a:pt x="583186" y="36642"/>
                  </a:lnTo>
                  <a:lnTo>
                    <a:pt x="614517" y="1071"/>
                  </a:lnTo>
                  <a:lnTo>
                    <a:pt x="619919" y="0"/>
                  </a:lnTo>
                  <a:lnTo>
                    <a:pt x="631150" y="0"/>
                  </a:lnTo>
                  <a:lnTo>
                    <a:pt x="666809" y="31253"/>
                  </a:lnTo>
                  <a:lnTo>
                    <a:pt x="667883" y="112073"/>
                  </a:lnTo>
                  <a:lnTo>
                    <a:pt x="721582" y="112073"/>
                  </a:lnTo>
                  <a:lnTo>
                    <a:pt x="727197" y="112073"/>
                  </a:lnTo>
                  <a:lnTo>
                    <a:pt x="732599" y="113145"/>
                  </a:lnTo>
                  <a:lnTo>
                    <a:pt x="762856" y="143326"/>
                  </a:lnTo>
                  <a:lnTo>
                    <a:pt x="763930" y="148715"/>
                  </a:lnTo>
                  <a:lnTo>
                    <a:pt x="763930" y="159919"/>
                  </a:lnTo>
                  <a:lnTo>
                    <a:pt x="732599" y="195489"/>
                  </a:lnTo>
                  <a:lnTo>
                    <a:pt x="667883" y="196561"/>
                  </a:lnTo>
                  <a:lnTo>
                    <a:pt x="667883" y="595346"/>
                  </a:lnTo>
                  <a:lnTo>
                    <a:pt x="551170" y="728964"/>
                  </a:lnTo>
                  <a:lnTo>
                    <a:pt x="551170" y="1230680"/>
                  </a:lnTo>
                  <a:lnTo>
                    <a:pt x="519839" y="1266250"/>
                  </a:lnTo>
                  <a:lnTo>
                    <a:pt x="514437" y="1267322"/>
                  </a:lnTo>
                  <a:close/>
                </a:path>
              </a:pathLst>
            </a:custGeom>
            <a:solidFill>
              <a:srgbClr val="FFE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58466" y="4330560"/>
              <a:ext cx="569595" cy="422909"/>
            </a:xfrm>
            <a:custGeom>
              <a:avLst/>
              <a:gdLst/>
              <a:ahLst/>
              <a:cxnLst/>
              <a:rect l="l" t="t" r="r" b="b"/>
              <a:pathLst>
                <a:path w="569595" h="422910">
                  <a:moveTo>
                    <a:pt x="483242" y="422440"/>
                  </a:moveTo>
                  <a:lnTo>
                    <a:pt x="79095" y="422441"/>
                  </a:lnTo>
                  <a:lnTo>
                    <a:pt x="32691" y="404876"/>
                  </a:lnTo>
                  <a:lnTo>
                    <a:pt x="4066" y="364430"/>
                  </a:lnTo>
                  <a:lnTo>
                    <a:pt x="0" y="336981"/>
                  </a:lnTo>
                  <a:lnTo>
                    <a:pt x="3980" y="0"/>
                  </a:lnTo>
                  <a:lnTo>
                    <a:pt x="569337" y="0"/>
                  </a:lnTo>
                  <a:lnTo>
                    <a:pt x="567918" y="343824"/>
                  </a:lnTo>
                  <a:lnTo>
                    <a:pt x="550455" y="389660"/>
                  </a:lnTo>
                  <a:lnTo>
                    <a:pt x="510450" y="418154"/>
                  </a:lnTo>
                  <a:lnTo>
                    <a:pt x="483242" y="422440"/>
                  </a:lnTo>
                  <a:close/>
                </a:path>
              </a:pathLst>
            </a:custGeom>
            <a:solidFill>
              <a:srgbClr val="F68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34341" y="4499537"/>
              <a:ext cx="817880" cy="85090"/>
            </a:xfrm>
            <a:custGeom>
              <a:avLst/>
              <a:gdLst/>
              <a:ahLst/>
              <a:cxnLst/>
              <a:rect l="l" t="t" r="r" b="b"/>
              <a:pathLst>
                <a:path w="817879" h="85089">
                  <a:moveTo>
                    <a:pt x="781107" y="84488"/>
                  </a:moveTo>
                  <a:lnTo>
                    <a:pt x="36733" y="84488"/>
                  </a:lnTo>
                  <a:lnTo>
                    <a:pt x="31331" y="83416"/>
                  </a:lnTo>
                  <a:lnTo>
                    <a:pt x="1074" y="53234"/>
                  </a:lnTo>
                  <a:lnTo>
                    <a:pt x="0" y="47845"/>
                  </a:lnTo>
                  <a:lnTo>
                    <a:pt x="0" y="36642"/>
                  </a:lnTo>
                  <a:lnTo>
                    <a:pt x="31331" y="1071"/>
                  </a:lnTo>
                  <a:lnTo>
                    <a:pt x="36733" y="0"/>
                  </a:lnTo>
                  <a:lnTo>
                    <a:pt x="775492" y="0"/>
                  </a:lnTo>
                  <a:lnTo>
                    <a:pt x="781107" y="0"/>
                  </a:lnTo>
                  <a:lnTo>
                    <a:pt x="816766" y="31253"/>
                  </a:lnTo>
                  <a:lnTo>
                    <a:pt x="817841" y="36642"/>
                  </a:lnTo>
                  <a:lnTo>
                    <a:pt x="817841" y="47845"/>
                  </a:lnTo>
                  <a:lnTo>
                    <a:pt x="786509" y="83416"/>
                  </a:lnTo>
                  <a:lnTo>
                    <a:pt x="781107" y="84488"/>
                  </a:lnTo>
                  <a:close/>
                </a:path>
              </a:pathLst>
            </a:custGeom>
            <a:solidFill>
              <a:srgbClr val="CFD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02126" y="1892439"/>
            <a:ext cx="616839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-1125" dirty="0"/>
              <a:t>ВСТУПЛЕНИЕ</a:t>
            </a:r>
            <a:endParaRPr sz="7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8F128-E4C3-5903-4EEF-67A9CA727FC9}"/>
              </a:ext>
            </a:extLst>
          </p:cNvPr>
          <p:cNvSpPr txBox="1"/>
          <p:nvPr/>
        </p:nvSpPr>
        <p:spPr>
          <a:xfrm>
            <a:off x="9191993" y="1229166"/>
            <a:ext cx="866013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Добрый день! </a:t>
            </a:r>
            <a:endParaRPr lang="en-US" sz="32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Сегодня мы с вами поговорим о ключевой составляющей успешного автосалона – базе данных, разработанной на платформе PostgreSQL. Эта презентация предназначена для обучения нашего персонала и представит наши основные системы управления информацией о наличии автомобилей, клиентах, </a:t>
            </a:r>
            <a:r>
              <a:rPr lang="ru-KZ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заказах</a:t>
            </a:r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других важных аспектах нашего бизнеса. База данных на PostgreSQL обеспечивает надежное хранение, эффективное управление и быстрый доступ к данным, что существенно улучшает наши операции и уровень обслуживания клиентов. Давайте рассмотрим ее ближе и узнаем, как она способствует нашему успеху.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884616-D033-448B-9623-39C32A31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2300"/>
            <a:ext cx="18195300" cy="7126224"/>
          </a:xfrm>
          <a:prstGeom prst="rect">
            <a:avLst/>
          </a:prstGeom>
        </p:spPr>
      </p:pic>
      <p:grpSp>
        <p:nvGrpSpPr>
          <p:cNvPr id="11" name="object 2">
            <a:extLst>
              <a:ext uri="{FF2B5EF4-FFF2-40B4-BE49-F238E27FC236}">
                <a16:creationId xmlns:a16="http://schemas.microsoft.com/office/drawing/2014/main" id="{92483D0E-AF7A-43C7-BC88-10376BC055E1}"/>
              </a:ext>
            </a:extLst>
          </p:cNvPr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2BAB989D-94A6-4F98-AC1A-EBA3788604BD}"/>
                </a:ext>
              </a:extLst>
            </p:cNvPr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36BC0CB-226C-48A8-ABF1-5A00A008F01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2A1C99BD-7D9E-42CB-975E-3A0B2573C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100" spc="-1280" dirty="0"/>
              <a:t>INSERT(ADD)</a:t>
            </a:r>
            <a:endParaRPr sz="8100" dirty="0"/>
          </a:p>
        </p:txBody>
      </p:sp>
    </p:spTree>
    <p:extLst>
      <p:ext uri="{BB962C8B-B14F-4D97-AF65-F5344CB8AC3E}">
        <p14:creationId xmlns:p14="http://schemas.microsoft.com/office/powerpoint/2010/main" val="86958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>
            <a:extLst>
              <a:ext uri="{FF2B5EF4-FFF2-40B4-BE49-F238E27FC236}">
                <a16:creationId xmlns:a16="http://schemas.microsoft.com/office/drawing/2014/main" id="{92483D0E-AF7A-43C7-BC88-10376BC055E1}"/>
              </a:ext>
            </a:extLst>
          </p:cNvPr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2BAB989D-94A6-4F98-AC1A-EBA3788604BD}"/>
                </a:ext>
              </a:extLst>
            </p:cNvPr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36BC0CB-226C-48A8-ABF1-5A00A008F0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2A1C99BD-7D9E-42CB-975E-3A0B2573C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100" spc="-1280" dirty="0"/>
              <a:t>UPDATE</a:t>
            </a:r>
            <a:endParaRPr sz="8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3AA9AC-8D84-473B-A49D-C161C7FA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700"/>
            <a:ext cx="18288000" cy="69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5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>
            <a:extLst>
              <a:ext uri="{FF2B5EF4-FFF2-40B4-BE49-F238E27FC236}">
                <a16:creationId xmlns:a16="http://schemas.microsoft.com/office/drawing/2014/main" id="{92483D0E-AF7A-43C7-BC88-10376BC055E1}"/>
              </a:ext>
            </a:extLst>
          </p:cNvPr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2BAB989D-94A6-4F98-AC1A-EBA3788604BD}"/>
                </a:ext>
              </a:extLst>
            </p:cNvPr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36BC0CB-226C-48A8-ABF1-5A00A008F0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2A1C99BD-7D9E-42CB-975E-3A0B2573C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100" spc="-1280" dirty="0"/>
              <a:t>DELETE</a:t>
            </a:r>
            <a:endParaRPr sz="8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B8467F-9035-4292-9AC6-5A920649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" y="3390900"/>
            <a:ext cx="18297144" cy="69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0366"/>
            <a:ext cx="8535035" cy="1156970"/>
          </a:xfrm>
          <a:custGeom>
            <a:avLst/>
            <a:gdLst/>
            <a:ahLst/>
            <a:cxnLst/>
            <a:rect l="l" t="t" r="r" b="b"/>
            <a:pathLst>
              <a:path w="8535035" h="1156970">
                <a:moveTo>
                  <a:pt x="8054923" y="1156421"/>
                </a:moveTo>
                <a:lnTo>
                  <a:pt x="0" y="1156421"/>
                </a:lnTo>
                <a:lnTo>
                  <a:pt x="0" y="0"/>
                </a:lnTo>
                <a:lnTo>
                  <a:pt x="8534773" y="0"/>
                </a:lnTo>
                <a:lnTo>
                  <a:pt x="8054923" y="1156421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3600" y="471773"/>
            <a:ext cx="3543299" cy="176212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34043" y="884412"/>
            <a:ext cx="624649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1045" dirty="0"/>
              <a:t>ЗАКЛЮЧЕНИЕ</a:t>
            </a:r>
            <a:endParaRPr sz="73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2269851"/>
            <a:ext cx="1367092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 данных автосалона на PostgreSQL, с подключением через psycopg2, представляет собой мощное средство для эффективного управления бизнес-процессами автосалона. Она упрощает учет и мониторинг автомобилей, клиентов, сделок и обслуживания, что способствует улучшению обслуживания клиентов и оптимизации операций, а также предоставляет инструменты для анализа данных и принятия обоснованных управленческих решений.</a:t>
            </a:r>
          </a:p>
          <a:p>
            <a: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Библиотека psycopg2 представляет собой популярное средство для взаимодействия с базой данных PostgreSQL из приложений Python</a:t>
            </a:r>
            <a:endParaRPr lang="ru-KZ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Интерфейс реализованный через платформу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tkinter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представляет собой простое 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симпатичное средство вывода информации с неплохим функционалом</a:t>
            </a:r>
          </a:p>
          <a:p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 опыта могу сказать, что соединять файлы через 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subprocess </a:t>
            </a:r>
            <a:r>
              <a:rPr lang="ru-KZ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оказалось неожиданно не такой сложной задачей как казалось ранее, при этом это также оказалось довольно удобно.</a:t>
            </a:r>
          </a:p>
          <a:p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1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922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63235" cy="3829050"/>
            </a:xfrm>
            <a:custGeom>
              <a:avLst/>
              <a:gdLst/>
              <a:ahLst/>
              <a:cxnLst/>
              <a:rect l="l" t="t" r="r" b="b"/>
              <a:pathLst>
                <a:path w="18263234" h="3829050">
                  <a:moveTo>
                    <a:pt x="16986396" y="3828953"/>
                  </a:moveTo>
                  <a:lnTo>
                    <a:pt x="0" y="3828953"/>
                  </a:lnTo>
                  <a:lnTo>
                    <a:pt x="0" y="0"/>
                  </a:lnTo>
                  <a:lnTo>
                    <a:pt x="18262714" y="0"/>
                  </a:lnTo>
                  <a:lnTo>
                    <a:pt x="16986396" y="38289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85965" y="848598"/>
              <a:ext cx="3199130" cy="2980690"/>
            </a:xfrm>
            <a:custGeom>
              <a:avLst/>
              <a:gdLst/>
              <a:ahLst/>
              <a:cxnLst/>
              <a:rect l="l" t="t" r="r" b="b"/>
              <a:pathLst>
                <a:path w="3199130" h="2980690">
                  <a:moveTo>
                    <a:pt x="3199013" y="0"/>
                  </a:moveTo>
                  <a:lnTo>
                    <a:pt x="0" y="0"/>
                  </a:lnTo>
                  <a:lnTo>
                    <a:pt x="3199013" y="2980302"/>
                  </a:lnTo>
                  <a:lnTo>
                    <a:pt x="3199013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67617" y="0"/>
              <a:ext cx="3820160" cy="3561079"/>
            </a:xfrm>
            <a:custGeom>
              <a:avLst/>
              <a:gdLst/>
              <a:ahLst/>
              <a:cxnLst/>
              <a:rect l="l" t="t" r="r" b="b"/>
              <a:pathLst>
                <a:path w="3820159" h="3561079">
                  <a:moveTo>
                    <a:pt x="3820152" y="0"/>
                  </a:moveTo>
                  <a:lnTo>
                    <a:pt x="0" y="0"/>
                  </a:lnTo>
                  <a:lnTo>
                    <a:pt x="3820152" y="3560615"/>
                  </a:lnTo>
                  <a:lnTo>
                    <a:pt x="3820152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77693" y="0"/>
              <a:ext cx="1910080" cy="1781810"/>
            </a:xfrm>
            <a:custGeom>
              <a:avLst/>
              <a:gdLst/>
              <a:ahLst/>
              <a:cxnLst/>
              <a:rect l="l" t="t" r="r" b="b"/>
              <a:pathLst>
                <a:path w="1910080" h="1781810">
                  <a:moveTo>
                    <a:pt x="1910076" y="0"/>
                  </a:moveTo>
                  <a:lnTo>
                    <a:pt x="0" y="0"/>
                  </a:lnTo>
                  <a:lnTo>
                    <a:pt x="1910076" y="1781765"/>
                  </a:lnTo>
                  <a:lnTo>
                    <a:pt x="1910076" y="0"/>
                  </a:lnTo>
                  <a:close/>
                </a:path>
              </a:pathLst>
            </a:custGeom>
            <a:solidFill>
              <a:srgbClr val="FFE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24477" y="845682"/>
              <a:ext cx="2563495" cy="2388870"/>
            </a:xfrm>
            <a:custGeom>
              <a:avLst/>
              <a:gdLst/>
              <a:ahLst/>
              <a:cxnLst/>
              <a:rect l="l" t="t" r="r" b="b"/>
              <a:pathLst>
                <a:path w="2563494" h="2388870">
                  <a:moveTo>
                    <a:pt x="2563293" y="0"/>
                  </a:moveTo>
                  <a:lnTo>
                    <a:pt x="0" y="0"/>
                  </a:lnTo>
                  <a:lnTo>
                    <a:pt x="2563293" y="2388324"/>
                  </a:lnTo>
                  <a:lnTo>
                    <a:pt x="2563293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251456"/>
            <a:ext cx="110331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85" dirty="0"/>
              <a:t>С</a:t>
            </a:r>
            <a:r>
              <a:rPr sz="7000" spc="-1110" dirty="0"/>
              <a:t>П</a:t>
            </a:r>
            <a:r>
              <a:rPr sz="7000" spc="-265" dirty="0"/>
              <a:t>А</a:t>
            </a:r>
            <a:r>
              <a:rPr sz="7000" spc="385" dirty="0"/>
              <a:t>С</a:t>
            </a:r>
            <a:r>
              <a:rPr sz="7000" spc="-1120" dirty="0"/>
              <a:t>И</a:t>
            </a:r>
            <a:r>
              <a:rPr sz="7000" spc="-1330" dirty="0"/>
              <a:t>Б</a:t>
            </a:r>
            <a:r>
              <a:rPr sz="7000" spc="-75" dirty="0"/>
              <a:t>О</a:t>
            </a:r>
            <a:r>
              <a:rPr sz="7000" spc="-434" dirty="0"/>
              <a:t> </a:t>
            </a:r>
            <a:r>
              <a:rPr sz="7000" spc="-1215" dirty="0"/>
              <a:t>З</a:t>
            </a:r>
            <a:r>
              <a:rPr sz="7000" spc="-260" dirty="0"/>
              <a:t>А</a:t>
            </a:r>
            <a:r>
              <a:rPr sz="7000" spc="-434" dirty="0"/>
              <a:t> </a:t>
            </a:r>
            <a:r>
              <a:rPr sz="7000" spc="-1280" dirty="0"/>
              <a:t>В</a:t>
            </a:r>
            <a:r>
              <a:rPr sz="7000" spc="-1110" dirty="0"/>
              <a:t>Н</a:t>
            </a:r>
            <a:r>
              <a:rPr sz="7000" spc="-1120" dirty="0"/>
              <a:t>И</a:t>
            </a:r>
            <a:r>
              <a:rPr sz="7000" spc="-340" dirty="0"/>
              <a:t>М</a:t>
            </a:r>
            <a:r>
              <a:rPr sz="7000" spc="-265" dirty="0"/>
              <a:t>А</a:t>
            </a:r>
            <a:r>
              <a:rPr sz="7000" spc="-1110" dirty="0"/>
              <a:t>Н</a:t>
            </a:r>
            <a:r>
              <a:rPr sz="7000" spc="-1120" dirty="0"/>
              <a:t>И</a:t>
            </a:r>
            <a:r>
              <a:rPr sz="7000" spc="-1145" dirty="0"/>
              <a:t>Е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89408"/>
            <a:ext cx="15011400" cy="1440180"/>
          </a:xfrm>
          <a:custGeom>
            <a:avLst/>
            <a:gdLst/>
            <a:ahLst/>
            <a:cxnLst/>
            <a:rect l="l" t="t" r="r" b="b"/>
            <a:pathLst>
              <a:path w="10111740" h="1440180">
                <a:moveTo>
                  <a:pt x="9631519" y="1439553"/>
                </a:moveTo>
                <a:lnTo>
                  <a:pt x="0" y="1439553"/>
                </a:lnTo>
                <a:lnTo>
                  <a:pt x="0" y="0"/>
                </a:lnTo>
                <a:lnTo>
                  <a:pt x="10111369" y="0"/>
                </a:lnTo>
                <a:lnTo>
                  <a:pt x="9631519" y="1439553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2929" y="360325"/>
            <a:ext cx="3543299" cy="17621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53901" y="2553085"/>
            <a:ext cx="6134099" cy="6391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0276" y="1594873"/>
            <a:ext cx="815340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900" spc="-894" dirty="0"/>
              <a:t>Ц</a:t>
            </a:r>
            <a:r>
              <a:rPr sz="8900" spc="-1460" dirty="0"/>
              <a:t>Е</a:t>
            </a:r>
            <a:r>
              <a:rPr sz="8900" spc="-1355" dirty="0"/>
              <a:t>Л</a:t>
            </a:r>
            <a:r>
              <a:rPr sz="8900" spc="-1695" dirty="0"/>
              <a:t>Ь</a:t>
            </a:r>
            <a:r>
              <a:rPr sz="8900" spc="-555" dirty="0"/>
              <a:t> БД</a:t>
            </a:r>
            <a:endParaRPr sz="89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3483084"/>
            <a:ext cx="1181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Целью нашей базы данных автосалона на PostgreSQL является обеспечение эффективного управления всей информацией, связанной с нашей деятельностью. Это включает в себя управление автомобильным парком, клиентами, заказами и другими аспектами нашего бизнеса.</a:t>
            </a:r>
            <a:endParaRPr lang="ru-RU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3" name="object 3"/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01593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1280" dirty="0" err="1"/>
              <a:t>Значимость</a:t>
            </a:r>
            <a:r>
              <a:rPr sz="8100" spc="-1280" dirty="0"/>
              <a:t> БД</a:t>
            </a:r>
            <a:endParaRPr sz="8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5CB33-EDDA-BB05-A751-09B3FB1B7112}"/>
              </a:ext>
            </a:extLst>
          </p:cNvPr>
          <p:cNvSpPr txBox="1"/>
          <p:nvPr/>
        </p:nvSpPr>
        <p:spPr>
          <a:xfrm>
            <a:off x="228600" y="3129201"/>
            <a:ext cx="18059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Значимость </a:t>
            </a:r>
            <a:r>
              <a:rPr lang="ru-RU" sz="2800" b="1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базы данных для автосалона: </a:t>
            </a:r>
            <a:endParaRPr lang="en-US" sz="2800" b="1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Значимость базы данных для нашего автосалона трудно переоценить. Вот некоторые из ключевых аспектов, в которых база данных играет важную роль: Управление автомобильным парком: База данных позволяет нам отслеживать наличие автомобилей, их характеристики, а также планировать закупки новых единиц. Обслуживание клиентов: Мы можем хранить данные о клиентах, заказах. </a:t>
            </a: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и отчетность: База данных предоставляет нам данные, необходимые для анализа бизнеса, принятия управленческих решений и отчетности перед заинтересованными сторонами. Увеличение эффективности: Автоматизация многих процессов и легкий доступ к данным улучшают производительность и сокращают операционные затраты. Коротко говоря, наша база данных на PostgreSQL играет центральную роль в оптимизации нашей работы и обеспечивает нашим клиентам качественное обслуживание.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ADE652-CEC0-6B24-EBC5-B2A31064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"/>
            <a:ext cx="18135600" cy="3733800"/>
          </a:xfrm>
        </p:spPr>
        <p:txBody>
          <a:bodyPr/>
          <a:lstStyle/>
          <a:p>
            <a:pPr algn="ctr"/>
            <a:r>
              <a:rPr lang="ru-KZ" dirty="0"/>
              <a:t>База данных автосалона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B5A0-DD2F-6A82-3FA3-0C5D7669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229100"/>
            <a:ext cx="11430000" cy="58541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87" y="438761"/>
            <a:ext cx="18286730" cy="2668905"/>
            <a:chOff x="0" y="360327"/>
            <a:chExt cx="18286730" cy="2668905"/>
          </a:xfrm>
        </p:grpSpPr>
        <p:sp>
          <p:nvSpPr>
            <p:cNvPr id="3" name="object 3"/>
            <p:cNvSpPr/>
            <p:nvPr/>
          </p:nvSpPr>
          <p:spPr>
            <a:xfrm>
              <a:off x="0" y="1589410"/>
              <a:ext cx="14970760" cy="1440180"/>
            </a:xfrm>
            <a:custGeom>
              <a:avLst/>
              <a:gdLst/>
              <a:ahLst/>
              <a:cxnLst/>
              <a:rect l="l" t="t" r="r" b="b"/>
              <a:pathLst>
                <a:path w="14970760" h="1440180">
                  <a:moveTo>
                    <a:pt x="14490562" y="1439553"/>
                  </a:moveTo>
                  <a:lnTo>
                    <a:pt x="0" y="1439553"/>
                  </a:lnTo>
                  <a:lnTo>
                    <a:pt x="0" y="0"/>
                  </a:lnTo>
                  <a:lnTo>
                    <a:pt x="14970413" y="0"/>
                  </a:lnTo>
                  <a:lnTo>
                    <a:pt x="14490562" y="1439553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1000" y="1667844"/>
            <a:ext cx="142494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100" spc="-1280" dirty="0"/>
              <a:t>Пример содержания таблиц</a:t>
            </a:r>
            <a:endParaRPr sz="8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5CB33-EDDA-BB05-A751-09B3FB1B7112}"/>
              </a:ext>
            </a:extLst>
          </p:cNvPr>
          <p:cNvSpPr txBox="1"/>
          <p:nvPr/>
        </p:nvSpPr>
        <p:spPr>
          <a:xfrm>
            <a:off x="225287" y="3238500"/>
            <a:ext cx="18059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примеру</a:t>
            </a:r>
            <a:r>
              <a:rPr lang="en-US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возьмем одну из 13 таблиц в нашей БД и проанализируем, ее данные</a:t>
            </a:r>
            <a:r>
              <a:rPr lang="en-US" sz="2800" b="1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ru-RU" sz="2800" b="1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“</a:t>
            </a:r>
            <a:r>
              <a:rPr lang="en-US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ar_characteristics" содержит информацию о характеристиках автомобилей и может включать следующие столбцы: 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Car_</a:t>
            </a:r>
            <a:r>
              <a:rPr lang="en-US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characteristics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(Идентификатор автомобиля): Уникальный идентификатор каждого автомобиля в базе данных. Этот столбец служит для однозначной идентификации каждой записи. 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r>
              <a:rPr lang="en-US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столбец содержит информацию о </a:t>
            </a:r>
            <a:r>
              <a:rPr lang="ru-KZ" sz="2800" dirty="0">
                <a:solidFill>
                  <a:srgbClr val="DBD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названии двигателя</a:t>
            </a:r>
            <a:endParaRPr lang="en-US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Date_of_issue (Дата выпуска): Дата производства или выпуска автомобиля. Эта информация может быть полезной при определении возраста автомобиля.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Engine_capacity (Объем двигателя): Объем двигателя автомобиля, измеряемый, например, в литрах.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Fuel_type (Тип топлива): Тип используемого топлива для автомобиля, такой как бензин, дизель и т.д.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Car_color (Цвет автомобиля): Цвет кузова автомобиля, который определяет внешний вид автомобиля. </a:t>
            </a:r>
            <a:endParaRPr lang="ru-KZ" sz="2800" b="0" i="0" dirty="0">
              <a:solidFill>
                <a:srgbClr val="DBDEE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800" b="0" i="0" dirty="0">
                <a:solidFill>
                  <a:srgbClr val="DBDEE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"car_characteristics" используется для хранения и организации технических характеристик автомобилей, что позволяет автосалону и его клиентам быстро получать информацию о каждом автомобиле, включая его двигатель, дату выпуска, объем двигателя, тип топлива и цвет.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2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019300"/>
            <a:ext cx="17259300" cy="1163955"/>
          </a:xfrm>
          <a:custGeom>
            <a:avLst/>
            <a:gdLst/>
            <a:ahLst/>
            <a:cxnLst/>
            <a:rect l="l" t="t" r="r" b="b"/>
            <a:pathLst>
              <a:path w="17259300" h="1163955">
                <a:moveTo>
                  <a:pt x="16779447" y="1163849"/>
                </a:moveTo>
                <a:lnTo>
                  <a:pt x="0" y="1163849"/>
                </a:lnTo>
                <a:lnTo>
                  <a:pt x="0" y="0"/>
                </a:lnTo>
                <a:lnTo>
                  <a:pt x="17259299" y="0"/>
                </a:lnTo>
                <a:lnTo>
                  <a:pt x="16779447" y="1163849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7200" dirty="0">
                <a:solidFill>
                  <a:schemeClr val="bg1"/>
                </a:solidFill>
                <a:latin typeface="Arial Black" panose="020B0A04020102020204" pitchFamily="34" charset="0"/>
              </a:rPr>
              <a:t>Процесс вывода информации</a:t>
            </a:r>
            <a:endParaRPr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407625"/>
            <a:ext cx="1173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следующем слайде вы можете увидеть процесс вывода данных из таблицы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“Employers”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Каждая из таблиц хранит в себе данные из схемы 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Draw.io </a:t>
            </a:r>
            <a:endParaRPr lang="ru-KZ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Слайд 5 или по ссылке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*тык*)</a:t>
            </a:r>
            <a:endParaRPr lang="af-ZA" sz="3200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DF41D91-E03E-B4EB-B65E-78E1D5B2CC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800" y="3885581"/>
            <a:ext cx="4562474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9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26" y="261407"/>
            <a:ext cx="3086099" cy="1533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FEB35-FD96-98EF-F273-DE00362B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225425"/>
            <a:ext cx="18286228" cy="2581971"/>
            <a:chOff x="0" y="360327"/>
            <a:chExt cx="18286228" cy="2482136"/>
          </a:xfrm>
        </p:grpSpPr>
        <p:sp>
          <p:nvSpPr>
            <p:cNvPr id="3" name="object 3"/>
            <p:cNvSpPr/>
            <p:nvPr/>
          </p:nvSpPr>
          <p:spPr>
            <a:xfrm>
              <a:off x="0" y="1685493"/>
              <a:ext cx="15086330" cy="1156970"/>
            </a:xfrm>
            <a:custGeom>
              <a:avLst/>
              <a:gdLst/>
              <a:ahLst/>
              <a:cxnLst/>
              <a:rect l="l" t="t" r="r" b="b"/>
              <a:pathLst>
                <a:path w="14743430" h="1156970">
                  <a:moveTo>
                    <a:pt x="14263079" y="1156420"/>
                  </a:moveTo>
                  <a:lnTo>
                    <a:pt x="0" y="1156420"/>
                  </a:lnTo>
                  <a:lnTo>
                    <a:pt x="0" y="0"/>
                  </a:lnTo>
                  <a:lnTo>
                    <a:pt x="14742929" y="0"/>
                  </a:lnTo>
                  <a:lnTo>
                    <a:pt x="14263079" y="1156420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929" y="360327"/>
              <a:ext cx="3543299" cy="1762124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6767" y="1653139"/>
            <a:ext cx="14127431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1385" dirty="0"/>
              <a:t>ПОДКЛЮЧЕНИЕ  ЧЕРЕЗ </a:t>
            </a:r>
            <a:r>
              <a:rPr lang="en-US" sz="7300" spc="-1385" dirty="0"/>
              <a:t> PYTHON</a:t>
            </a:r>
            <a:endParaRPr sz="7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85B7F-C8C7-2D5D-B5C3-254E6C73A767}"/>
              </a:ext>
            </a:extLst>
          </p:cNvPr>
          <p:cNvSpPr txBox="1"/>
          <p:nvPr/>
        </p:nvSpPr>
        <p:spPr>
          <a:xfrm>
            <a:off x="228600" y="3451799"/>
            <a:ext cx="152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нашей базе данных можно подключиться изпользуя библиотеку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psycopg2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выводить данные уже дистанционно через ЯП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следующем слайде вы можете увидеть 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 и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подключения к нашей БД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процесс вывода таблицы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Mechanics</a:t>
            </a:r>
          </a:p>
          <a:p>
            <a:r>
              <a:rPr lang="ru-KZ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Ссылка на код</a:t>
            </a: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прочие файлы</a:t>
            </a:r>
            <a:r>
              <a:rPr lang="ru-KZ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*GitHub*</a:t>
            </a:r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2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871</Words>
  <Application>Microsoft Office PowerPoint</Application>
  <PresentationFormat>Произвольный</PresentationFormat>
  <Paragraphs>81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 Black</vt:lpstr>
      <vt:lpstr>Calibri</vt:lpstr>
      <vt:lpstr>Tahoma</vt:lpstr>
      <vt:lpstr>Verdana</vt:lpstr>
      <vt:lpstr>Office Theme</vt:lpstr>
      <vt:lpstr>Презентация PowerPoint</vt:lpstr>
      <vt:lpstr>ВСТУПЛЕНИЕ</vt:lpstr>
      <vt:lpstr>ЦЕЛЬ БД</vt:lpstr>
      <vt:lpstr>Значимость БД</vt:lpstr>
      <vt:lpstr>База данных автосалона</vt:lpstr>
      <vt:lpstr>Пример содержания таблиц</vt:lpstr>
      <vt:lpstr>Презентация PowerPoint</vt:lpstr>
      <vt:lpstr>Презентация PowerPoint</vt:lpstr>
      <vt:lpstr>ПОДКЛЮЧЕНИЕ  ЧЕРЕЗ  PYTHON</vt:lpstr>
      <vt:lpstr>Презентация PowerPoint</vt:lpstr>
      <vt:lpstr>Создание   интерфейса</vt:lpstr>
      <vt:lpstr>Презентация PowerPoint</vt:lpstr>
      <vt:lpstr>Вид   интерфейса</vt:lpstr>
      <vt:lpstr>Презентация PowerPoint</vt:lpstr>
      <vt:lpstr>Отдельные  python файлы</vt:lpstr>
      <vt:lpstr>Презентация PowerPoint</vt:lpstr>
      <vt:lpstr>Презентация PowerPoint</vt:lpstr>
      <vt:lpstr>Пример</vt:lpstr>
      <vt:lpstr>Реализация кнопок</vt:lpstr>
      <vt:lpstr>INSERT(ADD)</vt:lpstr>
      <vt:lpstr>UPDATE</vt:lpstr>
      <vt:lpstr>DELETE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производственная обучение Урок Ардуино </dc:title>
  <dc:creator>Асанали Токенов</dc:creator>
  <cp:keywords>DAFuGqEHkGU,BAEO06b_VeA</cp:keywords>
  <cp:lastModifiedBy>Anel Tu</cp:lastModifiedBy>
  <cp:revision>28</cp:revision>
  <dcterms:created xsi:type="dcterms:W3CDTF">2023-10-24T06:04:25Z</dcterms:created>
  <dcterms:modified xsi:type="dcterms:W3CDTF">2024-02-02T05:31:37Z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2023-10-23T00:00:00Z</vt:filetime>
  </property>
  <property fmtid="{D5CDD505-2E9C-101B-9397-08002B2CF9AE}" pid="3" name="Creator">
    <vt:lpwstr>Canva</vt:lpwstr>
  </property>
  <property fmtid="{D5CDD505-2E9C-101B-9397-08002B2CF9AE}" pid="4" name="LastSaved">
    <vt:filetime>2023-10-24T00:00:00Z</vt:filetime>
  </property>
</Properties>
</file>